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72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81" r:id="rId19"/>
    <p:sldId id="273" r:id="rId20"/>
    <p:sldId id="274" r:id="rId21"/>
    <p:sldId id="275" r:id="rId22"/>
    <p:sldId id="278" r:id="rId23"/>
    <p:sldId id="276" r:id="rId24"/>
    <p:sldId id="277" r:id="rId25"/>
    <p:sldId id="279" r:id="rId26"/>
    <p:sldId id="280" r:id="rId27"/>
  </p:sldIdLst>
  <p:sldSz cx="18288000" cy="10287000"/>
  <p:notesSz cx="18288000" cy="10287000"/>
  <p:embeddedFontLst>
    <p:embeddedFont>
      <p:font typeface="Arial Black" panose="020B0604020202020204" pitchFamily="34" charset="0"/>
      <p:regular r:id="rId29"/>
      <p:bold r:id="rId30"/>
    </p:embeddedFont>
    <p:embeddedFont>
      <p:font typeface="Trebuchet MS" panose="020B0703020202090204" pitchFamily="34" charset="0"/>
      <p:regular r:id="rId31"/>
      <p:bold r:id="rId32"/>
      <p:italic r:id="rId33"/>
      <p:boldItalic r:id="rId34"/>
    </p:embeddedFont>
    <p:embeddedFont>
      <p:font typeface="Wingdings 3" pitchFamily="2" charset="2"/>
      <p:regular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grEKeqHpZQgHNgb3f/eTvAZBwx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1"/>
  </p:normalViewPr>
  <p:slideViewPr>
    <p:cSldViewPr snapToGrid="0">
      <p:cViewPr varScale="1">
        <p:scale>
          <a:sx n="81" d="100"/>
          <a:sy n="81" d="100"/>
        </p:scale>
        <p:origin x="304" y="20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2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0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3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601" y="3606801"/>
            <a:ext cx="11650404" cy="2469453"/>
          </a:xfrm>
        </p:spPr>
        <p:txBody>
          <a:bodyPr anchor="b">
            <a:noAutofit/>
          </a:bodyPr>
          <a:lstStyle>
            <a:lvl1pPr algn="r">
              <a:defRPr sz="81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601" y="6076250"/>
            <a:ext cx="11650404" cy="164534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692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914400"/>
            <a:ext cx="12895002" cy="51054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99717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49209" y="5448300"/>
            <a:ext cx="10836786" cy="571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74788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2897982"/>
            <a:ext cx="12895002" cy="3893190"/>
          </a:xfrm>
        </p:spPr>
        <p:txBody>
          <a:bodyPr anchor="b">
            <a:normAutofit/>
          </a:bodyPr>
          <a:lstStyle>
            <a:lvl1pPr algn="l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46592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30367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914400"/>
            <a:ext cx="12882305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48782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5441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51510" y="914399"/>
            <a:ext cx="1957115" cy="787717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3" y="914400"/>
            <a:ext cx="10590225" cy="78771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23027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8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204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2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8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8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27534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1_Two Content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204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200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9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9"/>
          <p:cNvSpPr txBox="1">
            <a:spLocks noGrp="1"/>
          </p:cNvSpPr>
          <p:nvPr>
            <p:ph type="body" idx="2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9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1093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5067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4051301"/>
            <a:ext cx="12895002" cy="2739872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1290600"/>
          </a:xfrm>
        </p:spPr>
        <p:txBody>
          <a:bodyPr anchor="t"/>
          <a:lstStyle>
            <a:lvl1pPr marL="0" indent="0" algn="l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8625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2" y="3240884"/>
            <a:ext cx="6276053" cy="58211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4955" y="3240884"/>
            <a:ext cx="6276051" cy="5821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88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618" y="3241475"/>
            <a:ext cx="627843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618" y="4105868"/>
            <a:ext cx="6278435" cy="495617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2575" y="3241475"/>
            <a:ext cx="627842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2577" y="4105868"/>
            <a:ext cx="6278426" cy="495617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06120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9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62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2247906"/>
            <a:ext cx="5781792" cy="1917699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92" y="772387"/>
            <a:ext cx="6770312" cy="828965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1" y="4165604"/>
            <a:ext cx="5781792" cy="3876674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595" indent="0">
              <a:buNone/>
              <a:defRPr sz="2100"/>
            </a:lvl2pPr>
            <a:lvl3pPr marL="1371189" indent="0">
              <a:buNone/>
              <a:defRPr sz="1800"/>
            </a:lvl3pPr>
            <a:lvl4pPr marL="2056784" indent="0">
              <a:buNone/>
              <a:defRPr sz="1500"/>
            </a:lvl4pPr>
            <a:lvl5pPr marL="2742377" indent="0">
              <a:buNone/>
              <a:defRPr sz="1500"/>
            </a:lvl5pPr>
            <a:lvl6pPr marL="3427971" indent="0">
              <a:buNone/>
              <a:defRPr sz="1500"/>
            </a:lvl6pPr>
            <a:lvl7pPr marL="4113566" indent="0">
              <a:buNone/>
              <a:defRPr sz="1500"/>
            </a:lvl7pPr>
            <a:lvl8pPr marL="4799160" indent="0">
              <a:buNone/>
              <a:defRPr sz="1500"/>
            </a:lvl8pPr>
            <a:lvl9pPr marL="5484755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092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2" y="7200900"/>
            <a:ext cx="12895001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6001" y="914400"/>
            <a:ext cx="12895002" cy="576857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8051007"/>
            <a:ext cx="12895001" cy="10110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8491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1" y="3240884"/>
            <a:ext cx="12895002" cy="582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07700" y="9062044"/>
            <a:ext cx="13679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6001" y="9062044"/>
            <a:ext cx="94464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885995" y="9062044"/>
            <a:ext cx="10250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61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  <p:sldLayoutId id="2147483887" r:id="rId15"/>
    <p:sldLayoutId id="2147483888" r:id="rId16"/>
    <p:sldLayoutId id="2147483889" r:id="rId17"/>
    <p:sldLayoutId id="2147483890" r:id="rId18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54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 txBox="1">
            <a:spLocks noGrp="1"/>
          </p:cNvSpPr>
          <p:nvPr>
            <p:ph type="title"/>
          </p:nvPr>
        </p:nvSpPr>
        <p:spPr>
          <a:xfrm>
            <a:off x="961611" y="2129850"/>
            <a:ext cx="4266003" cy="602730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12700" lvl="0" indent="0" algn="l" defTabSz="914400">
              <a:spcAft>
                <a:spcPts val="0"/>
              </a:spcAft>
            </a:pPr>
            <a:r>
              <a:rPr lang="en-US" sz="6600"/>
              <a:t>Freelance Forge</a:t>
            </a:r>
          </a:p>
        </p:txBody>
      </p:sp>
      <p:sp>
        <p:nvSpPr>
          <p:cNvPr id="51" name="Google Shape;51;p1"/>
          <p:cNvSpPr txBox="1"/>
          <p:nvPr/>
        </p:nvSpPr>
        <p:spPr>
          <a:xfrm>
            <a:off x="5227614" y="1790364"/>
            <a:ext cx="11688784" cy="670627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lvl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</a:pPr>
            <a:r>
              <a:rPr lang="en-US" b="1" u="sng" cap="all" dirty="0">
                <a:sym typeface="Trebuchet MS"/>
              </a:rPr>
              <a:t>TEAM 3</a:t>
            </a:r>
            <a:r>
              <a:rPr lang="en-US" cap="all" dirty="0">
                <a:sym typeface="Trebuchet MS"/>
              </a:rPr>
              <a:t>:</a:t>
            </a:r>
          </a:p>
          <a:p>
            <a:pPr lvl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</a:pPr>
            <a:r>
              <a:rPr lang="en-US" cap="all" dirty="0">
                <a:sym typeface="Trebuchet MS"/>
              </a:rPr>
              <a:t>Asritha </a:t>
            </a:r>
            <a:r>
              <a:rPr lang="en-US" cap="all" dirty="0" err="1">
                <a:sym typeface="Trebuchet MS"/>
              </a:rPr>
              <a:t>Pallapotu</a:t>
            </a:r>
            <a:r>
              <a:rPr lang="en-US" cap="all" dirty="0">
                <a:sym typeface="Trebuchet MS"/>
              </a:rPr>
              <a:t> | Amar Gopal </a:t>
            </a:r>
            <a:r>
              <a:rPr lang="en-US" cap="all" dirty="0" err="1">
                <a:sym typeface="Trebuchet MS"/>
              </a:rPr>
              <a:t>Kapalavai</a:t>
            </a:r>
            <a:r>
              <a:rPr lang="en-US" cap="all" dirty="0">
                <a:sym typeface="Trebuchet MS"/>
              </a:rPr>
              <a:t> | </a:t>
            </a:r>
            <a:r>
              <a:rPr lang="en-US" cap="all" dirty="0" err="1">
                <a:sym typeface="Trebuchet MS"/>
              </a:rPr>
              <a:t>Yugantkumar</a:t>
            </a:r>
            <a:r>
              <a:rPr lang="en-US" cap="all" dirty="0">
                <a:sym typeface="Trebuchet MS"/>
              </a:rPr>
              <a:t> Gajera | Sai Aneesh | </a:t>
            </a:r>
          </a:p>
          <a:p>
            <a:pPr lvl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</a:pPr>
            <a:r>
              <a:rPr lang="en-US" cap="all" dirty="0" err="1">
                <a:sym typeface="Trebuchet MS"/>
              </a:rPr>
              <a:t>Jensikumari</a:t>
            </a:r>
            <a:r>
              <a:rPr lang="en-US" cap="all" dirty="0">
                <a:sym typeface="Trebuchet MS"/>
              </a:rPr>
              <a:t> </a:t>
            </a:r>
            <a:r>
              <a:rPr lang="en-US" cap="all" dirty="0" err="1">
                <a:sym typeface="Trebuchet MS"/>
              </a:rPr>
              <a:t>Ishvarbhai</a:t>
            </a:r>
            <a:r>
              <a:rPr lang="en-US" cap="all" dirty="0">
                <a:sym typeface="Trebuchet MS"/>
              </a:rPr>
              <a:t> </a:t>
            </a:r>
            <a:r>
              <a:rPr lang="en-US" cap="all" dirty="0" err="1">
                <a:sym typeface="Trebuchet MS"/>
              </a:rPr>
              <a:t>Jasoliya</a:t>
            </a:r>
            <a:r>
              <a:rPr lang="en-US" cap="all" dirty="0">
                <a:sym typeface="Trebuchet MS"/>
              </a:rPr>
              <a:t> | Venkata Puneeth Nannapaneni | Akhil </a:t>
            </a:r>
            <a:r>
              <a:rPr lang="en-US" cap="all" dirty="0" err="1">
                <a:sym typeface="Trebuchet MS"/>
              </a:rPr>
              <a:t>Yadati</a:t>
            </a:r>
            <a:r>
              <a:rPr lang="en-US" cap="all" dirty="0">
                <a:sym typeface="Trebuchet MS"/>
              </a:rPr>
              <a:t> | Syed Adnan |</a:t>
            </a:r>
          </a:p>
          <a:p>
            <a:pPr lvl="0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</a:pPr>
            <a:r>
              <a:rPr lang="en-US" cap="all" dirty="0">
                <a:sym typeface="Trebuchet MS"/>
              </a:rPr>
              <a:t> Naveen Kumar </a:t>
            </a:r>
            <a:r>
              <a:rPr lang="en-US" cap="all" dirty="0" err="1">
                <a:sym typeface="Trebuchet MS"/>
              </a:rPr>
              <a:t>Kukutla</a:t>
            </a:r>
            <a:r>
              <a:rPr lang="en-US" cap="all" dirty="0">
                <a:sym typeface="Trebuchet MS"/>
              </a:rPr>
              <a:t> | Dhvani </a:t>
            </a:r>
            <a:r>
              <a:rPr lang="en-US" cap="all" dirty="0" err="1">
                <a:sym typeface="Trebuchet MS"/>
              </a:rPr>
              <a:t>Dilipbhai</a:t>
            </a:r>
            <a:r>
              <a:rPr lang="en-US" cap="all" dirty="0">
                <a:sym typeface="Trebuchet MS"/>
              </a:rPr>
              <a:t> Borda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"/>
          <p:cNvSpPr txBox="1">
            <a:spLocks noGrp="1"/>
          </p:cNvSpPr>
          <p:nvPr>
            <p:ph type="title"/>
          </p:nvPr>
        </p:nvSpPr>
        <p:spPr>
          <a:xfrm>
            <a:off x="5486527" y="4420311"/>
            <a:ext cx="7317740" cy="136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/>
              <a:t>Code Snippets</a:t>
            </a:r>
            <a:endParaRPr sz="8800"/>
          </a:p>
        </p:txBody>
      </p:sp>
      <p:grpSp>
        <p:nvGrpSpPr>
          <p:cNvPr id="127" name="Google Shape;127;p10"/>
          <p:cNvGrpSpPr/>
          <p:nvPr/>
        </p:nvGrpSpPr>
        <p:grpSpPr>
          <a:xfrm>
            <a:off x="8520048" y="3210305"/>
            <a:ext cx="1249680" cy="1021080"/>
            <a:chOff x="8520048" y="3210305"/>
            <a:chExt cx="1249680" cy="1021080"/>
          </a:xfrm>
        </p:grpSpPr>
        <p:sp>
          <p:nvSpPr>
            <p:cNvPr id="128" name="Google Shape;128;p10"/>
            <p:cNvSpPr/>
            <p:nvPr/>
          </p:nvSpPr>
          <p:spPr>
            <a:xfrm>
              <a:off x="8520048" y="3210305"/>
              <a:ext cx="1249680" cy="1021080"/>
            </a:xfrm>
            <a:custGeom>
              <a:avLst/>
              <a:gdLst/>
              <a:ahLst/>
              <a:cxnLst/>
              <a:rect l="l" t="t" r="r" b="b"/>
              <a:pathLst>
                <a:path w="1249679" h="1021079" extrusionOk="0">
                  <a:moveTo>
                    <a:pt x="1194561" y="176911"/>
                  </a:moveTo>
                  <a:lnTo>
                    <a:pt x="962914" y="176911"/>
                  </a:lnTo>
                  <a:lnTo>
                    <a:pt x="931926" y="52197"/>
                  </a:lnTo>
                  <a:lnTo>
                    <a:pt x="907923" y="15240"/>
                  </a:lnTo>
                  <a:lnTo>
                    <a:pt x="877061" y="0"/>
                  </a:lnTo>
                  <a:lnTo>
                    <a:pt x="864997" y="0"/>
                  </a:lnTo>
                  <a:lnTo>
                    <a:pt x="384428" y="0"/>
                  </a:lnTo>
                  <a:lnTo>
                    <a:pt x="372364" y="0"/>
                  </a:lnTo>
                  <a:lnTo>
                    <a:pt x="362076" y="3428"/>
                  </a:lnTo>
                  <a:lnTo>
                    <a:pt x="326008" y="32003"/>
                  </a:lnTo>
                  <a:lnTo>
                    <a:pt x="286511" y="176911"/>
                  </a:lnTo>
                  <a:lnTo>
                    <a:pt x="228219" y="176911"/>
                  </a:lnTo>
                  <a:lnTo>
                    <a:pt x="228219" y="170179"/>
                  </a:lnTo>
                  <a:lnTo>
                    <a:pt x="226568" y="163449"/>
                  </a:lnTo>
                  <a:lnTo>
                    <a:pt x="223011" y="158369"/>
                  </a:lnTo>
                  <a:lnTo>
                    <a:pt x="217931" y="153416"/>
                  </a:lnTo>
                  <a:lnTo>
                    <a:pt x="214502" y="148336"/>
                  </a:lnTo>
                  <a:lnTo>
                    <a:pt x="207645" y="146558"/>
                  </a:lnTo>
                  <a:lnTo>
                    <a:pt x="200786" y="143255"/>
                  </a:lnTo>
                  <a:lnTo>
                    <a:pt x="193928" y="143255"/>
                  </a:lnTo>
                  <a:lnTo>
                    <a:pt x="144145" y="143255"/>
                  </a:lnTo>
                  <a:lnTo>
                    <a:pt x="137286" y="143255"/>
                  </a:lnTo>
                  <a:lnTo>
                    <a:pt x="130428" y="146558"/>
                  </a:lnTo>
                  <a:lnTo>
                    <a:pt x="125222" y="148336"/>
                  </a:lnTo>
                  <a:lnTo>
                    <a:pt x="120142" y="153416"/>
                  </a:lnTo>
                  <a:lnTo>
                    <a:pt x="114934" y="158369"/>
                  </a:lnTo>
                  <a:lnTo>
                    <a:pt x="113156" y="163449"/>
                  </a:lnTo>
                  <a:lnTo>
                    <a:pt x="109854" y="170179"/>
                  </a:lnTo>
                  <a:lnTo>
                    <a:pt x="109854" y="176911"/>
                  </a:lnTo>
                  <a:lnTo>
                    <a:pt x="54864" y="176911"/>
                  </a:lnTo>
                  <a:lnTo>
                    <a:pt x="44576" y="178562"/>
                  </a:lnTo>
                  <a:lnTo>
                    <a:pt x="34290" y="181991"/>
                  </a:lnTo>
                  <a:lnTo>
                    <a:pt x="24002" y="185293"/>
                  </a:lnTo>
                  <a:lnTo>
                    <a:pt x="15367" y="192150"/>
                  </a:lnTo>
                  <a:lnTo>
                    <a:pt x="8508" y="200533"/>
                  </a:lnTo>
                  <a:lnTo>
                    <a:pt x="5079" y="210693"/>
                  </a:lnTo>
                  <a:lnTo>
                    <a:pt x="1650" y="220725"/>
                  </a:lnTo>
                  <a:lnTo>
                    <a:pt x="0" y="230886"/>
                  </a:lnTo>
                  <a:lnTo>
                    <a:pt x="0" y="967105"/>
                  </a:lnTo>
                  <a:lnTo>
                    <a:pt x="15367" y="1005840"/>
                  </a:lnTo>
                  <a:lnTo>
                    <a:pt x="44576" y="1020953"/>
                  </a:lnTo>
                  <a:lnTo>
                    <a:pt x="54864" y="1020953"/>
                  </a:lnTo>
                  <a:lnTo>
                    <a:pt x="1194561" y="1020953"/>
                  </a:lnTo>
                  <a:lnTo>
                    <a:pt x="1204849" y="1020953"/>
                  </a:lnTo>
                  <a:lnTo>
                    <a:pt x="1215135" y="1017651"/>
                  </a:lnTo>
                  <a:lnTo>
                    <a:pt x="1244346" y="989076"/>
                  </a:lnTo>
                  <a:lnTo>
                    <a:pt x="1249426" y="967105"/>
                  </a:lnTo>
                  <a:lnTo>
                    <a:pt x="1249426" y="230886"/>
                  </a:lnTo>
                  <a:lnTo>
                    <a:pt x="1247775" y="220725"/>
                  </a:lnTo>
                  <a:lnTo>
                    <a:pt x="1244346" y="210693"/>
                  </a:lnTo>
                  <a:lnTo>
                    <a:pt x="1240917" y="200533"/>
                  </a:lnTo>
                  <a:lnTo>
                    <a:pt x="1234058" y="192150"/>
                  </a:lnTo>
                  <a:lnTo>
                    <a:pt x="1225423" y="185293"/>
                  </a:lnTo>
                  <a:lnTo>
                    <a:pt x="1215135" y="181991"/>
                  </a:lnTo>
                  <a:lnTo>
                    <a:pt x="1204849" y="178562"/>
                  </a:lnTo>
                  <a:lnTo>
                    <a:pt x="1194561" y="176911"/>
                  </a:lnTo>
                  <a:close/>
                </a:path>
                <a:path w="1249679" h="1021079" extrusionOk="0">
                  <a:moveTo>
                    <a:pt x="825880" y="178308"/>
                  </a:moveTo>
                  <a:lnTo>
                    <a:pt x="423672" y="178308"/>
                  </a:lnTo>
                </a:path>
                <a:path w="1249679" h="1021079" extrusionOk="0">
                  <a:moveTo>
                    <a:pt x="624712" y="900684"/>
                  </a:moveTo>
                  <a:lnTo>
                    <a:pt x="595629" y="899033"/>
                  </a:lnTo>
                  <a:lnTo>
                    <a:pt x="568198" y="895604"/>
                  </a:lnTo>
                  <a:lnTo>
                    <a:pt x="516890" y="880491"/>
                  </a:lnTo>
                  <a:lnTo>
                    <a:pt x="469010" y="855091"/>
                  </a:lnTo>
                  <a:lnTo>
                    <a:pt x="448564" y="838200"/>
                  </a:lnTo>
                  <a:lnTo>
                    <a:pt x="427990" y="821309"/>
                  </a:lnTo>
                  <a:lnTo>
                    <a:pt x="393700" y="780796"/>
                  </a:lnTo>
                  <a:lnTo>
                    <a:pt x="368046" y="733552"/>
                  </a:lnTo>
                  <a:lnTo>
                    <a:pt x="352678" y="681228"/>
                  </a:lnTo>
                  <a:lnTo>
                    <a:pt x="345821" y="627253"/>
                  </a:lnTo>
                  <a:lnTo>
                    <a:pt x="352678" y="571500"/>
                  </a:lnTo>
                  <a:lnTo>
                    <a:pt x="368046" y="519175"/>
                  </a:lnTo>
                  <a:lnTo>
                    <a:pt x="393700" y="473583"/>
                  </a:lnTo>
                  <a:lnTo>
                    <a:pt x="427990" y="433197"/>
                  </a:lnTo>
                  <a:lnTo>
                    <a:pt x="469010" y="399288"/>
                  </a:lnTo>
                  <a:lnTo>
                    <a:pt x="516890" y="374015"/>
                  </a:lnTo>
                  <a:lnTo>
                    <a:pt x="568198" y="357124"/>
                  </a:lnTo>
                  <a:lnTo>
                    <a:pt x="624712" y="352171"/>
                  </a:lnTo>
                  <a:lnTo>
                    <a:pt x="681227" y="357124"/>
                  </a:lnTo>
                  <a:lnTo>
                    <a:pt x="732535" y="374015"/>
                  </a:lnTo>
                  <a:lnTo>
                    <a:pt x="780415" y="399288"/>
                  </a:lnTo>
                  <a:lnTo>
                    <a:pt x="821435" y="433197"/>
                  </a:lnTo>
                  <a:lnTo>
                    <a:pt x="855726" y="473583"/>
                  </a:lnTo>
                  <a:lnTo>
                    <a:pt x="881379" y="519175"/>
                  </a:lnTo>
                  <a:lnTo>
                    <a:pt x="896747" y="571500"/>
                  </a:lnTo>
                  <a:lnTo>
                    <a:pt x="903604" y="627253"/>
                  </a:lnTo>
                  <a:lnTo>
                    <a:pt x="896747" y="681228"/>
                  </a:lnTo>
                  <a:lnTo>
                    <a:pt x="881379" y="733552"/>
                  </a:lnTo>
                  <a:lnTo>
                    <a:pt x="855726" y="780796"/>
                  </a:lnTo>
                  <a:lnTo>
                    <a:pt x="821435" y="821309"/>
                  </a:lnTo>
                  <a:lnTo>
                    <a:pt x="780415" y="855091"/>
                  </a:lnTo>
                  <a:lnTo>
                    <a:pt x="732535" y="880491"/>
                  </a:lnTo>
                  <a:lnTo>
                    <a:pt x="681227" y="895604"/>
                  </a:lnTo>
                  <a:lnTo>
                    <a:pt x="624712" y="900684"/>
                  </a:lnTo>
                  <a:close/>
                </a:path>
                <a:path w="1249679" h="1021079" extrusionOk="0">
                  <a:moveTo>
                    <a:pt x="624712" y="809244"/>
                  </a:moveTo>
                  <a:lnTo>
                    <a:pt x="605790" y="809244"/>
                  </a:lnTo>
                  <a:lnTo>
                    <a:pt x="586867" y="805815"/>
                  </a:lnTo>
                  <a:lnTo>
                    <a:pt x="535304" y="787273"/>
                  </a:lnTo>
                  <a:lnTo>
                    <a:pt x="506095" y="767080"/>
                  </a:lnTo>
                  <a:lnTo>
                    <a:pt x="492378" y="755269"/>
                  </a:lnTo>
                  <a:lnTo>
                    <a:pt x="459612" y="713105"/>
                  </a:lnTo>
                  <a:lnTo>
                    <a:pt x="442468" y="664337"/>
                  </a:lnTo>
                  <a:lnTo>
                    <a:pt x="437260" y="627253"/>
                  </a:lnTo>
                  <a:lnTo>
                    <a:pt x="439039" y="608711"/>
                  </a:lnTo>
                  <a:lnTo>
                    <a:pt x="442468" y="590169"/>
                  </a:lnTo>
                  <a:lnTo>
                    <a:pt x="445897" y="571626"/>
                  </a:lnTo>
                  <a:lnTo>
                    <a:pt x="469900" y="524383"/>
                  </a:lnTo>
                  <a:lnTo>
                    <a:pt x="506095" y="485648"/>
                  </a:lnTo>
                  <a:lnTo>
                    <a:pt x="552450" y="458724"/>
                  </a:lnTo>
                  <a:lnTo>
                    <a:pt x="569722" y="451866"/>
                  </a:lnTo>
                  <a:lnTo>
                    <a:pt x="586867" y="446913"/>
                  </a:lnTo>
                  <a:lnTo>
                    <a:pt x="605790" y="445262"/>
                  </a:lnTo>
                  <a:lnTo>
                    <a:pt x="624712" y="443611"/>
                  </a:lnTo>
                  <a:lnTo>
                    <a:pt x="643635" y="445262"/>
                  </a:lnTo>
                  <a:lnTo>
                    <a:pt x="662558" y="446913"/>
                  </a:lnTo>
                  <a:lnTo>
                    <a:pt x="679830" y="451866"/>
                  </a:lnTo>
                  <a:lnTo>
                    <a:pt x="696976" y="458724"/>
                  </a:lnTo>
                  <a:lnTo>
                    <a:pt x="714121" y="465454"/>
                  </a:lnTo>
                  <a:lnTo>
                    <a:pt x="729615" y="475488"/>
                  </a:lnTo>
                  <a:lnTo>
                    <a:pt x="769111" y="510921"/>
                  </a:lnTo>
                  <a:lnTo>
                    <a:pt x="796671" y="554736"/>
                  </a:lnTo>
                  <a:lnTo>
                    <a:pt x="806957" y="590169"/>
                  </a:lnTo>
                  <a:lnTo>
                    <a:pt x="810386" y="608711"/>
                  </a:lnTo>
                  <a:lnTo>
                    <a:pt x="812165" y="627253"/>
                  </a:lnTo>
                  <a:lnTo>
                    <a:pt x="810386" y="645795"/>
                  </a:lnTo>
                  <a:lnTo>
                    <a:pt x="806957" y="664337"/>
                  </a:lnTo>
                  <a:lnTo>
                    <a:pt x="789812" y="713105"/>
                  </a:lnTo>
                  <a:lnTo>
                    <a:pt x="757047" y="755269"/>
                  </a:lnTo>
                  <a:lnTo>
                    <a:pt x="714121" y="787273"/>
                  </a:lnTo>
                  <a:lnTo>
                    <a:pt x="662558" y="805815"/>
                  </a:lnTo>
                  <a:lnTo>
                    <a:pt x="643635" y="809244"/>
                  </a:lnTo>
                  <a:lnTo>
                    <a:pt x="624712" y="809244"/>
                  </a:ln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9" name="Google Shape;129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462642" y="3503675"/>
              <a:ext cx="223774" cy="15849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60401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Registering(Frontend)</a:t>
            </a:r>
            <a:endParaRPr sz="6000" dirty="0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0DE46DD-BA09-C8B7-05D5-8134ABF4C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448146"/>
            <a:ext cx="12832079" cy="834521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"/>
          <p:cNvSpPr txBox="1">
            <a:spLocks noGrp="1"/>
          </p:cNvSpPr>
          <p:nvPr>
            <p:ph type="title"/>
          </p:nvPr>
        </p:nvSpPr>
        <p:spPr>
          <a:xfrm>
            <a:off x="-1539240" y="444195"/>
            <a:ext cx="19015963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28498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Registering(Backend)</a:t>
            </a:r>
            <a:endParaRPr dirty="0"/>
          </a:p>
        </p:txBody>
      </p:sp>
      <p:pic>
        <p:nvPicPr>
          <p:cNvPr id="3" name="Picture 2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B23E29B5-FF89-E818-B26C-060D49CD9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76" y="1674164"/>
            <a:ext cx="12935204" cy="841228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"/>
          <p:cNvSpPr txBox="1">
            <a:spLocks noGrp="1"/>
          </p:cNvSpPr>
          <p:nvPr>
            <p:ph type="title"/>
          </p:nvPr>
        </p:nvSpPr>
        <p:spPr>
          <a:xfrm>
            <a:off x="-350520" y="444195"/>
            <a:ext cx="17827243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81749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Adding Gig(Frontend)</a:t>
            </a:r>
            <a:endParaRPr dirty="0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5B3446E-ABCB-2386-EFBB-D2673810B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22" y="1565015"/>
            <a:ext cx="13240148" cy="8610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"/>
          <p:cNvSpPr txBox="1">
            <a:spLocks noGrp="1"/>
          </p:cNvSpPr>
          <p:nvPr>
            <p:ph type="title"/>
          </p:nvPr>
        </p:nvSpPr>
        <p:spPr>
          <a:xfrm>
            <a:off x="-518160" y="444195"/>
            <a:ext cx="17994883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86321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Adding Gig(Backend)</a:t>
            </a:r>
            <a:endParaRPr dirty="0"/>
          </a:p>
        </p:txBody>
      </p:sp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07ACDF18-0FD7-A1AB-AFE5-DAF431422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42" y="1565015"/>
            <a:ext cx="12968618" cy="84340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04152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Ordering Gig(Frontend)</a:t>
            </a:r>
            <a:endParaRPr sz="6000" dirty="0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6D87262-72AF-4F58-B5CA-AD0763940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76" y="1380349"/>
            <a:ext cx="12912074" cy="83972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208089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Ordering Gig(Backend)</a:t>
            </a:r>
            <a:endParaRPr sz="6000" dirty="0"/>
          </a:p>
        </p:txBody>
      </p:sp>
      <p:pic>
        <p:nvPicPr>
          <p:cNvPr id="3" name="Picture 2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5D31B41E-E812-D2AA-4E2B-99A05115C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76" y="1380349"/>
            <a:ext cx="13189843" cy="85778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   Messaging(Frontend)</a:t>
            </a:r>
            <a:endParaRPr sz="6000" dirty="0"/>
          </a:p>
        </p:txBody>
      </p:sp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F83B953-9EFE-068B-4902-DE9748A56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96" y="1380349"/>
            <a:ext cx="13300964" cy="865015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C026B-2A75-05DA-5479-3426B6D36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1" y="87550"/>
            <a:ext cx="12895002" cy="1116410"/>
          </a:xfrm>
        </p:spPr>
        <p:txBody>
          <a:bodyPr/>
          <a:lstStyle/>
          <a:p>
            <a:r>
              <a:rPr lang="en-US" sz="5400" dirty="0"/>
              <a:t> </a:t>
            </a:r>
            <a:r>
              <a:rPr lang="en-US" sz="5400" dirty="0">
                <a:solidFill>
                  <a:schemeClr val="tx1"/>
                </a:solidFill>
              </a:rPr>
              <a:t>Messaging(Backend)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D734F605-CE5F-CE20-B4D9-909DF6559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673" y="1203959"/>
            <a:ext cx="13342330" cy="8677053"/>
          </a:xfrm>
        </p:spPr>
      </p:pic>
    </p:spTree>
    <p:extLst>
      <p:ext uri="{BB962C8B-B14F-4D97-AF65-F5344CB8AC3E}">
        <p14:creationId xmlns:p14="http://schemas.microsoft.com/office/powerpoint/2010/main" val="2224147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 txBox="1">
            <a:spLocks noGrp="1"/>
          </p:cNvSpPr>
          <p:nvPr>
            <p:ph type="title"/>
          </p:nvPr>
        </p:nvSpPr>
        <p:spPr>
          <a:xfrm>
            <a:off x="6059551" y="4420311"/>
            <a:ext cx="6171565" cy="136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/>
              <a:t>Deployment</a:t>
            </a:r>
            <a:endParaRPr sz="8800"/>
          </a:p>
        </p:txBody>
      </p:sp>
      <p:sp>
        <p:nvSpPr>
          <p:cNvPr id="199" name="Google Shape;199;p18"/>
          <p:cNvSpPr/>
          <p:nvPr/>
        </p:nvSpPr>
        <p:spPr>
          <a:xfrm>
            <a:off x="7908925" y="2541270"/>
            <a:ext cx="2472055" cy="1935480"/>
          </a:xfrm>
          <a:custGeom>
            <a:avLst/>
            <a:gdLst/>
            <a:ahLst/>
            <a:cxnLst/>
            <a:rect l="l" t="t" r="r" b="b"/>
            <a:pathLst>
              <a:path w="2472054" h="1935479" extrusionOk="0">
                <a:moveTo>
                  <a:pt x="1590040" y="726058"/>
                </a:moveTo>
                <a:lnTo>
                  <a:pt x="1415542" y="707771"/>
                </a:lnTo>
                <a:lnTo>
                  <a:pt x="1406778" y="671068"/>
                </a:lnTo>
                <a:lnTo>
                  <a:pt x="1392427" y="634237"/>
                </a:lnTo>
                <a:lnTo>
                  <a:pt x="1377823" y="597534"/>
                </a:lnTo>
                <a:lnTo>
                  <a:pt x="1360424" y="563879"/>
                </a:lnTo>
                <a:lnTo>
                  <a:pt x="1467993" y="419734"/>
                </a:lnTo>
                <a:lnTo>
                  <a:pt x="1476628" y="407543"/>
                </a:lnTo>
                <a:lnTo>
                  <a:pt x="1482471" y="392302"/>
                </a:lnTo>
                <a:lnTo>
                  <a:pt x="1485392" y="376935"/>
                </a:lnTo>
                <a:lnTo>
                  <a:pt x="1485392" y="358521"/>
                </a:lnTo>
                <a:lnTo>
                  <a:pt x="1482471" y="343153"/>
                </a:lnTo>
                <a:lnTo>
                  <a:pt x="1479550" y="327786"/>
                </a:lnTo>
                <a:lnTo>
                  <a:pt x="1470786" y="312547"/>
                </a:lnTo>
                <a:lnTo>
                  <a:pt x="1462151" y="300227"/>
                </a:lnTo>
                <a:lnTo>
                  <a:pt x="1380744" y="214502"/>
                </a:lnTo>
                <a:lnTo>
                  <a:pt x="1369059" y="205358"/>
                </a:lnTo>
                <a:lnTo>
                  <a:pt x="1354581" y="196087"/>
                </a:lnTo>
                <a:lnTo>
                  <a:pt x="1339977" y="189991"/>
                </a:lnTo>
                <a:lnTo>
                  <a:pt x="1325499" y="189991"/>
                </a:lnTo>
                <a:lnTo>
                  <a:pt x="1307973" y="189991"/>
                </a:lnTo>
                <a:lnTo>
                  <a:pt x="1293495" y="193039"/>
                </a:lnTo>
                <a:lnTo>
                  <a:pt x="1279017" y="199135"/>
                </a:lnTo>
                <a:lnTo>
                  <a:pt x="1267332" y="208279"/>
                </a:lnTo>
                <a:lnTo>
                  <a:pt x="1130807" y="321818"/>
                </a:lnTo>
                <a:lnTo>
                  <a:pt x="1098803" y="303275"/>
                </a:lnTo>
                <a:lnTo>
                  <a:pt x="1063752" y="288035"/>
                </a:lnTo>
                <a:lnTo>
                  <a:pt x="1028953" y="272669"/>
                </a:lnTo>
                <a:lnTo>
                  <a:pt x="994155" y="260350"/>
                </a:lnTo>
                <a:lnTo>
                  <a:pt x="973708" y="79755"/>
                </a:lnTo>
                <a:lnTo>
                  <a:pt x="956309" y="36829"/>
                </a:lnTo>
                <a:lnTo>
                  <a:pt x="932942" y="15366"/>
                </a:lnTo>
                <a:lnTo>
                  <a:pt x="921384" y="6223"/>
                </a:lnTo>
                <a:lnTo>
                  <a:pt x="903985" y="3175"/>
                </a:lnTo>
                <a:lnTo>
                  <a:pt x="889380" y="0"/>
                </a:lnTo>
                <a:lnTo>
                  <a:pt x="773176" y="0"/>
                </a:lnTo>
                <a:lnTo>
                  <a:pt x="758571" y="3175"/>
                </a:lnTo>
                <a:lnTo>
                  <a:pt x="744093" y="6223"/>
                </a:lnTo>
                <a:lnTo>
                  <a:pt x="706374" y="36829"/>
                </a:lnTo>
                <a:lnTo>
                  <a:pt x="688975" y="79755"/>
                </a:lnTo>
                <a:lnTo>
                  <a:pt x="668527" y="260350"/>
                </a:lnTo>
                <a:lnTo>
                  <a:pt x="633602" y="272669"/>
                </a:lnTo>
                <a:lnTo>
                  <a:pt x="598804" y="288035"/>
                </a:lnTo>
                <a:lnTo>
                  <a:pt x="566801" y="303275"/>
                </a:lnTo>
                <a:lnTo>
                  <a:pt x="534797" y="321818"/>
                </a:lnTo>
                <a:lnTo>
                  <a:pt x="398145" y="208279"/>
                </a:lnTo>
                <a:lnTo>
                  <a:pt x="383540" y="199135"/>
                </a:lnTo>
                <a:lnTo>
                  <a:pt x="369189" y="193039"/>
                </a:lnTo>
                <a:lnTo>
                  <a:pt x="354583" y="189991"/>
                </a:lnTo>
                <a:lnTo>
                  <a:pt x="339978" y="189991"/>
                </a:lnTo>
                <a:lnTo>
                  <a:pt x="325500" y="189991"/>
                </a:lnTo>
                <a:lnTo>
                  <a:pt x="308101" y="196087"/>
                </a:lnTo>
                <a:lnTo>
                  <a:pt x="296418" y="205358"/>
                </a:lnTo>
                <a:lnTo>
                  <a:pt x="284733" y="214502"/>
                </a:lnTo>
                <a:lnTo>
                  <a:pt x="203326" y="300227"/>
                </a:lnTo>
                <a:lnTo>
                  <a:pt x="191770" y="312547"/>
                </a:lnTo>
                <a:lnTo>
                  <a:pt x="185927" y="327786"/>
                </a:lnTo>
                <a:lnTo>
                  <a:pt x="180213" y="343153"/>
                </a:lnTo>
                <a:lnTo>
                  <a:pt x="177292" y="358521"/>
                </a:lnTo>
                <a:lnTo>
                  <a:pt x="177292" y="376935"/>
                </a:lnTo>
                <a:lnTo>
                  <a:pt x="180213" y="392302"/>
                </a:lnTo>
                <a:lnTo>
                  <a:pt x="185927" y="407543"/>
                </a:lnTo>
                <a:lnTo>
                  <a:pt x="194691" y="419734"/>
                </a:lnTo>
                <a:lnTo>
                  <a:pt x="302259" y="563879"/>
                </a:lnTo>
                <a:lnTo>
                  <a:pt x="284733" y="597534"/>
                </a:lnTo>
                <a:lnTo>
                  <a:pt x="270382" y="634237"/>
                </a:lnTo>
                <a:lnTo>
                  <a:pt x="258699" y="671068"/>
                </a:lnTo>
                <a:lnTo>
                  <a:pt x="247015" y="707771"/>
                </a:lnTo>
                <a:lnTo>
                  <a:pt x="75565" y="726058"/>
                </a:lnTo>
                <a:lnTo>
                  <a:pt x="60959" y="732281"/>
                </a:lnTo>
                <a:lnTo>
                  <a:pt x="46481" y="738377"/>
                </a:lnTo>
                <a:lnTo>
                  <a:pt x="11556" y="772159"/>
                </a:lnTo>
                <a:lnTo>
                  <a:pt x="0" y="802766"/>
                </a:lnTo>
                <a:lnTo>
                  <a:pt x="0" y="818006"/>
                </a:lnTo>
                <a:lnTo>
                  <a:pt x="0" y="937640"/>
                </a:lnTo>
                <a:lnTo>
                  <a:pt x="0" y="955928"/>
                </a:lnTo>
                <a:lnTo>
                  <a:pt x="5715" y="971296"/>
                </a:lnTo>
                <a:lnTo>
                  <a:pt x="31876" y="1011047"/>
                </a:lnTo>
                <a:lnTo>
                  <a:pt x="75565" y="1029588"/>
                </a:lnTo>
                <a:lnTo>
                  <a:pt x="247015" y="1050925"/>
                </a:lnTo>
                <a:lnTo>
                  <a:pt x="258699" y="1087627"/>
                </a:lnTo>
                <a:lnTo>
                  <a:pt x="270382" y="1121409"/>
                </a:lnTo>
                <a:lnTo>
                  <a:pt x="284733" y="1158112"/>
                </a:lnTo>
                <a:lnTo>
                  <a:pt x="302259" y="1191768"/>
                </a:lnTo>
                <a:lnTo>
                  <a:pt x="194691" y="1335913"/>
                </a:lnTo>
                <a:lnTo>
                  <a:pt x="185927" y="1351152"/>
                </a:lnTo>
                <a:lnTo>
                  <a:pt x="180213" y="1366519"/>
                </a:lnTo>
                <a:lnTo>
                  <a:pt x="177292" y="1381759"/>
                </a:lnTo>
                <a:lnTo>
                  <a:pt x="177292" y="1397127"/>
                </a:lnTo>
                <a:lnTo>
                  <a:pt x="191770" y="1443101"/>
                </a:lnTo>
                <a:lnTo>
                  <a:pt x="284733" y="1541144"/>
                </a:lnTo>
                <a:lnTo>
                  <a:pt x="296418" y="1553337"/>
                </a:lnTo>
                <a:lnTo>
                  <a:pt x="308101" y="1559559"/>
                </a:lnTo>
                <a:lnTo>
                  <a:pt x="325500" y="1565655"/>
                </a:lnTo>
                <a:lnTo>
                  <a:pt x="339978" y="1568703"/>
                </a:lnTo>
                <a:lnTo>
                  <a:pt x="354583" y="1568703"/>
                </a:lnTo>
                <a:lnTo>
                  <a:pt x="369189" y="1562607"/>
                </a:lnTo>
                <a:lnTo>
                  <a:pt x="383540" y="1556512"/>
                </a:lnTo>
                <a:lnTo>
                  <a:pt x="398145" y="1550289"/>
                </a:lnTo>
                <a:lnTo>
                  <a:pt x="534797" y="1437004"/>
                </a:lnTo>
                <a:lnTo>
                  <a:pt x="566801" y="1452371"/>
                </a:lnTo>
                <a:lnTo>
                  <a:pt x="598804" y="1470659"/>
                </a:lnTo>
                <a:lnTo>
                  <a:pt x="633602" y="1482978"/>
                </a:lnTo>
                <a:lnTo>
                  <a:pt x="668527" y="1495297"/>
                </a:lnTo>
                <a:lnTo>
                  <a:pt x="688975" y="1675891"/>
                </a:lnTo>
                <a:lnTo>
                  <a:pt x="706374" y="1721992"/>
                </a:lnTo>
                <a:lnTo>
                  <a:pt x="744093" y="1749425"/>
                </a:lnTo>
                <a:lnTo>
                  <a:pt x="758571" y="1755647"/>
                </a:lnTo>
                <a:lnTo>
                  <a:pt x="773176" y="1755647"/>
                </a:lnTo>
                <a:lnTo>
                  <a:pt x="889380" y="1755647"/>
                </a:lnTo>
                <a:lnTo>
                  <a:pt x="903985" y="1755647"/>
                </a:lnTo>
                <a:lnTo>
                  <a:pt x="921384" y="1749425"/>
                </a:lnTo>
                <a:lnTo>
                  <a:pt x="956309" y="1721992"/>
                </a:lnTo>
                <a:lnTo>
                  <a:pt x="973708" y="1675891"/>
                </a:lnTo>
                <a:lnTo>
                  <a:pt x="994155" y="1495297"/>
                </a:lnTo>
                <a:lnTo>
                  <a:pt x="1028953" y="1482978"/>
                </a:lnTo>
                <a:lnTo>
                  <a:pt x="1063752" y="1470659"/>
                </a:lnTo>
                <a:lnTo>
                  <a:pt x="1098803" y="1452371"/>
                </a:lnTo>
                <a:lnTo>
                  <a:pt x="1130807" y="1437004"/>
                </a:lnTo>
                <a:lnTo>
                  <a:pt x="1267332" y="1550289"/>
                </a:lnTo>
                <a:lnTo>
                  <a:pt x="1279017" y="1556512"/>
                </a:lnTo>
                <a:lnTo>
                  <a:pt x="1293495" y="1562607"/>
                </a:lnTo>
                <a:lnTo>
                  <a:pt x="1307973" y="1568703"/>
                </a:lnTo>
                <a:lnTo>
                  <a:pt x="1325499" y="1568703"/>
                </a:lnTo>
                <a:lnTo>
                  <a:pt x="1369059" y="1553337"/>
                </a:lnTo>
                <a:lnTo>
                  <a:pt x="1462151" y="1455419"/>
                </a:lnTo>
                <a:lnTo>
                  <a:pt x="1470786" y="1443101"/>
                </a:lnTo>
                <a:lnTo>
                  <a:pt x="1479550" y="1427860"/>
                </a:lnTo>
                <a:lnTo>
                  <a:pt x="1482471" y="1412493"/>
                </a:lnTo>
                <a:lnTo>
                  <a:pt x="1485392" y="1397127"/>
                </a:lnTo>
                <a:lnTo>
                  <a:pt x="1485392" y="1381759"/>
                </a:lnTo>
                <a:lnTo>
                  <a:pt x="1482471" y="1366519"/>
                </a:lnTo>
                <a:lnTo>
                  <a:pt x="1476628" y="1351152"/>
                </a:lnTo>
                <a:lnTo>
                  <a:pt x="1467993" y="1335913"/>
                </a:lnTo>
                <a:lnTo>
                  <a:pt x="1360424" y="1191768"/>
                </a:lnTo>
                <a:lnTo>
                  <a:pt x="1377823" y="1158112"/>
                </a:lnTo>
                <a:lnTo>
                  <a:pt x="1392427" y="1121409"/>
                </a:lnTo>
                <a:lnTo>
                  <a:pt x="1406778" y="1087627"/>
                </a:lnTo>
                <a:lnTo>
                  <a:pt x="1415542" y="1050925"/>
                </a:lnTo>
                <a:lnTo>
                  <a:pt x="1590040" y="1029588"/>
                </a:lnTo>
                <a:lnTo>
                  <a:pt x="1630806" y="1011047"/>
                </a:lnTo>
                <a:lnTo>
                  <a:pt x="1659763" y="971296"/>
                </a:lnTo>
                <a:lnTo>
                  <a:pt x="1665604" y="937640"/>
                </a:lnTo>
                <a:lnTo>
                  <a:pt x="1665604" y="818006"/>
                </a:lnTo>
                <a:lnTo>
                  <a:pt x="1662683" y="802766"/>
                </a:lnTo>
                <a:lnTo>
                  <a:pt x="1659763" y="784351"/>
                </a:lnTo>
                <a:lnTo>
                  <a:pt x="1651000" y="772159"/>
                </a:lnTo>
                <a:lnTo>
                  <a:pt x="1642364" y="756793"/>
                </a:lnTo>
                <a:lnTo>
                  <a:pt x="1630806" y="747649"/>
                </a:lnTo>
                <a:lnTo>
                  <a:pt x="1618996" y="738377"/>
                </a:lnTo>
                <a:lnTo>
                  <a:pt x="1604518" y="732281"/>
                </a:lnTo>
                <a:lnTo>
                  <a:pt x="1590040" y="726058"/>
                </a:lnTo>
                <a:close/>
              </a:path>
              <a:path w="2472054" h="1935479" extrusionOk="0">
                <a:moveTo>
                  <a:pt x="1023111" y="1081658"/>
                </a:moveTo>
                <a:lnTo>
                  <a:pt x="1002792" y="1099947"/>
                </a:lnTo>
                <a:lnTo>
                  <a:pt x="982472" y="1118361"/>
                </a:lnTo>
                <a:lnTo>
                  <a:pt x="932942" y="1142873"/>
                </a:lnTo>
                <a:lnTo>
                  <a:pt x="883539" y="1158112"/>
                </a:lnTo>
                <a:lnTo>
                  <a:pt x="831342" y="1164208"/>
                </a:lnTo>
                <a:lnTo>
                  <a:pt x="805179" y="1161287"/>
                </a:lnTo>
                <a:lnTo>
                  <a:pt x="779018" y="1158112"/>
                </a:lnTo>
                <a:lnTo>
                  <a:pt x="755776" y="1152016"/>
                </a:lnTo>
                <a:lnTo>
                  <a:pt x="729615" y="1142873"/>
                </a:lnTo>
                <a:lnTo>
                  <a:pt x="706374" y="1130553"/>
                </a:lnTo>
                <a:lnTo>
                  <a:pt x="683005" y="1118361"/>
                </a:lnTo>
                <a:lnTo>
                  <a:pt x="659765" y="1099947"/>
                </a:lnTo>
                <a:lnTo>
                  <a:pt x="639445" y="1081658"/>
                </a:lnTo>
                <a:lnTo>
                  <a:pt x="621919" y="1060069"/>
                </a:lnTo>
                <a:lnTo>
                  <a:pt x="604520" y="1035557"/>
                </a:lnTo>
                <a:lnTo>
                  <a:pt x="592963" y="1011047"/>
                </a:lnTo>
                <a:lnTo>
                  <a:pt x="581278" y="986662"/>
                </a:lnTo>
                <a:lnTo>
                  <a:pt x="572516" y="958976"/>
                </a:lnTo>
                <a:lnTo>
                  <a:pt x="566801" y="931418"/>
                </a:lnTo>
                <a:lnTo>
                  <a:pt x="560958" y="906906"/>
                </a:lnTo>
                <a:lnTo>
                  <a:pt x="560958" y="879348"/>
                </a:lnTo>
                <a:lnTo>
                  <a:pt x="560958" y="851788"/>
                </a:lnTo>
                <a:lnTo>
                  <a:pt x="566801" y="824229"/>
                </a:lnTo>
                <a:lnTo>
                  <a:pt x="581278" y="772159"/>
                </a:lnTo>
                <a:lnTo>
                  <a:pt x="604520" y="720089"/>
                </a:lnTo>
                <a:lnTo>
                  <a:pt x="639445" y="677163"/>
                </a:lnTo>
                <a:lnTo>
                  <a:pt x="659765" y="655701"/>
                </a:lnTo>
                <a:lnTo>
                  <a:pt x="683005" y="640460"/>
                </a:lnTo>
                <a:lnTo>
                  <a:pt x="706374" y="625094"/>
                </a:lnTo>
                <a:lnTo>
                  <a:pt x="755776" y="603630"/>
                </a:lnTo>
                <a:lnTo>
                  <a:pt x="805179" y="594359"/>
                </a:lnTo>
                <a:lnTo>
                  <a:pt x="831342" y="591438"/>
                </a:lnTo>
                <a:lnTo>
                  <a:pt x="857503" y="594359"/>
                </a:lnTo>
                <a:lnTo>
                  <a:pt x="909827" y="603630"/>
                </a:lnTo>
                <a:lnTo>
                  <a:pt x="959230" y="625094"/>
                </a:lnTo>
                <a:lnTo>
                  <a:pt x="1002792" y="655701"/>
                </a:lnTo>
                <a:lnTo>
                  <a:pt x="1023111" y="677163"/>
                </a:lnTo>
                <a:lnTo>
                  <a:pt x="1058036" y="720089"/>
                </a:lnTo>
                <a:lnTo>
                  <a:pt x="1084199" y="772159"/>
                </a:lnTo>
                <a:lnTo>
                  <a:pt x="1098803" y="824229"/>
                </a:lnTo>
                <a:lnTo>
                  <a:pt x="1101598" y="851788"/>
                </a:lnTo>
                <a:lnTo>
                  <a:pt x="1101598" y="879348"/>
                </a:lnTo>
                <a:lnTo>
                  <a:pt x="1101598" y="906906"/>
                </a:lnTo>
                <a:lnTo>
                  <a:pt x="1092961" y="958976"/>
                </a:lnTo>
                <a:lnTo>
                  <a:pt x="1072515" y="1011047"/>
                </a:lnTo>
                <a:lnTo>
                  <a:pt x="1058036" y="1035557"/>
                </a:lnTo>
                <a:lnTo>
                  <a:pt x="1043558" y="1060069"/>
                </a:lnTo>
                <a:lnTo>
                  <a:pt x="1023111" y="1081658"/>
                </a:lnTo>
                <a:close/>
              </a:path>
              <a:path w="2472054" h="1935479" extrusionOk="0">
                <a:moveTo>
                  <a:pt x="2390267" y="1206753"/>
                </a:moveTo>
                <a:lnTo>
                  <a:pt x="2256535" y="1237487"/>
                </a:lnTo>
                <a:lnTo>
                  <a:pt x="2242057" y="1215898"/>
                </a:lnTo>
                <a:lnTo>
                  <a:pt x="2224531" y="1197609"/>
                </a:lnTo>
                <a:lnTo>
                  <a:pt x="2271141" y="1059814"/>
                </a:lnTo>
                <a:lnTo>
                  <a:pt x="2274061" y="1050671"/>
                </a:lnTo>
                <a:lnTo>
                  <a:pt x="2274061" y="1041526"/>
                </a:lnTo>
                <a:lnTo>
                  <a:pt x="2271141" y="1023111"/>
                </a:lnTo>
                <a:lnTo>
                  <a:pt x="2259456" y="1007745"/>
                </a:lnTo>
                <a:lnTo>
                  <a:pt x="2253742" y="998601"/>
                </a:lnTo>
                <a:lnTo>
                  <a:pt x="2247900" y="995552"/>
                </a:lnTo>
                <a:lnTo>
                  <a:pt x="2186685" y="961898"/>
                </a:lnTo>
                <a:lnTo>
                  <a:pt x="2178050" y="958723"/>
                </a:lnTo>
                <a:lnTo>
                  <a:pt x="2169286" y="958723"/>
                </a:lnTo>
                <a:lnTo>
                  <a:pt x="2151888" y="958723"/>
                </a:lnTo>
                <a:lnTo>
                  <a:pt x="2134489" y="967994"/>
                </a:lnTo>
                <a:lnTo>
                  <a:pt x="2128647" y="974089"/>
                </a:lnTo>
                <a:lnTo>
                  <a:pt x="2122931" y="980312"/>
                </a:lnTo>
                <a:lnTo>
                  <a:pt x="2047240" y="1102740"/>
                </a:lnTo>
                <a:lnTo>
                  <a:pt x="2021077" y="1099693"/>
                </a:lnTo>
                <a:lnTo>
                  <a:pt x="1997836" y="1099693"/>
                </a:lnTo>
                <a:lnTo>
                  <a:pt x="1939671" y="967994"/>
                </a:lnTo>
                <a:lnTo>
                  <a:pt x="1933955" y="958723"/>
                </a:lnTo>
                <a:lnTo>
                  <a:pt x="1928114" y="952753"/>
                </a:lnTo>
                <a:lnTo>
                  <a:pt x="1913508" y="943482"/>
                </a:lnTo>
                <a:lnTo>
                  <a:pt x="1896109" y="937386"/>
                </a:lnTo>
                <a:lnTo>
                  <a:pt x="1887347" y="937386"/>
                </a:lnTo>
                <a:lnTo>
                  <a:pt x="1878583" y="940434"/>
                </a:lnTo>
                <a:lnTo>
                  <a:pt x="1814702" y="961898"/>
                </a:lnTo>
                <a:lnTo>
                  <a:pt x="1805940" y="964946"/>
                </a:lnTo>
                <a:lnTo>
                  <a:pt x="1797177" y="971041"/>
                </a:lnTo>
                <a:lnTo>
                  <a:pt x="1785493" y="986408"/>
                </a:lnTo>
                <a:lnTo>
                  <a:pt x="1779777" y="1004824"/>
                </a:lnTo>
                <a:lnTo>
                  <a:pt x="1779777" y="1013968"/>
                </a:lnTo>
                <a:lnTo>
                  <a:pt x="1779777" y="1023111"/>
                </a:lnTo>
                <a:lnTo>
                  <a:pt x="1808860" y="1167002"/>
                </a:lnTo>
                <a:lnTo>
                  <a:pt x="1788541" y="1182243"/>
                </a:lnTo>
                <a:lnTo>
                  <a:pt x="1771142" y="1200657"/>
                </a:lnTo>
                <a:lnTo>
                  <a:pt x="1643126" y="1148587"/>
                </a:lnTo>
                <a:lnTo>
                  <a:pt x="1634363" y="1148587"/>
                </a:lnTo>
                <a:lnTo>
                  <a:pt x="1622805" y="1145539"/>
                </a:lnTo>
                <a:lnTo>
                  <a:pt x="1584959" y="1167002"/>
                </a:lnTo>
                <a:lnTo>
                  <a:pt x="1550161" y="1237487"/>
                </a:lnTo>
                <a:lnTo>
                  <a:pt x="1547114" y="1246631"/>
                </a:lnTo>
                <a:lnTo>
                  <a:pt x="1544320" y="1255776"/>
                </a:lnTo>
                <a:lnTo>
                  <a:pt x="1547114" y="1277112"/>
                </a:lnTo>
                <a:lnTo>
                  <a:pt x="1552955" y="1292478"/>
                </a:lnTo>
                <a:lnTo>
                  <a:pt x="1558798" y="1301622"/>
                </a:lnTo>
                <a:lnTo>
                  <a:pt x="1567560" y="1307845"/>
                </a:lnTo>
                <a:lnTo>
                  <a:pt x="1683893" y="1387347"/>
                </a:lnTo>
                <a:lnTo>
                  <a:pt x="1680972" y="1411858"/>
                </a:lnTo>
                <a:lnTo>
                  <a:pt x="1677924" y="1439417"/>
                </a:lnTo>
                <a:lnTo>
                  <a:pt x="1552955" y="1500631"/>
                </a:lnTo>
                <a:lnTo>
                  <a:pt x="1547114" y="1503806"/>
                </a:lnTo>
                <a:lnTo>
                  <a:pt x="1538477" y="1509902"/>
                </a:lnTo>
                <a:lnTo>
                  <a:pt x="1529715" y="1528190"/>
                </a:lnTo>
                <a:lnTo>
                  <a:pt x="1523873" y="1546732"/>
                </a:lnTo>
                <a:lnTo>
                  <a:pt x="1526794" y="1555877"/>
                </a:lnTo>
                <a:lnTo>
                  <a:pt x="1526794" y="1565020"/>
                </a:lnTo>
                <a:lnTo>
                  <a:pt x="1550161" y="1632457"/>
                </a:lnTo>
                <a:lnTo>
                  <a:pt x="1552955" y="1638427"/>
                </a:lnTo>
                <a:lnTo>
                  <a:pt x="1558798" y="1647570"/>
                </a:lnTo>
                <a:lnTo>
                  <a:pt x="1570481" y="1659889"/>
                </a:lnTo>
                <a:lnTo>
                  <a:pt x="1587880" y="1665985"/>
                </a:lnTo>
                <a:lnTo>
                  <a:pt x="1596517" y="1665985"/>
                </a:lnTo>
                <a:lnTo>
                  <a:pt x="1605279" y="1665985"/>
                </a:lnTo>
                <a:lnTo>
                  <a:pt x="1741931" y="1635378"/>
                </a:lnTo>
                <a:lnTo>
                  <a:pt x="1756536" y="1656841"/>
                </a:lnTo>
                <a:lnTo>
                  <a:pt x="1773935" y="1675129"/>
                </a:lnTo>
                <a:lnTo>
                  <a:pt x="1727453" y="1812925"/>
                </a:lnTo>
                <a:lnTo>
                  <a:pt x="1724532" y="1822195"/>
                </a:lnTo>
                <a:lnTo>
                  <a:pt x="1724532" y="1831339"/>
                </a:lnTo>
                <a:lnTo>
                  <a:pt x="1727453" y="1849754"/>
                </a:lnTo>
                <a:lnTo>
                  <a:pt x="1736090" y="1864994"/>
                </a:lnTo>
                <a:lnTo>
                  <a:pt x="1744852" y="1871090"/>
                </a:lnTo>
                <a:lnTo>
                  <a:pt x="1750695" y="1877314"/>
                </a:lnTo>
                <a:lnTo>
                  <a:pt x="1811781" y="1907793"/>
                </a:lnTo>
                <a:lnTo>
                  <a:pt x="1820545" y="1914016"/>
                </a:lnTo>
                <a:lnTo>
                  <a:pt x="1829180" y="1914016"/>
                </a:lnTo>
                <a:lnTo>
                  <a:pt x="1846706" y="1914016"/>
                </a:lnTo>
                <a:lnTo>
                  <a:pt x="1864105" y="1904745"/>
                </a:lnTo>
                <a:lnTo>
                  <a:pt x="1869948" y="1898650"/>
                </a:lnTo>
                <a:lnTo>
                  <a:pt x="1875663" y="1892553"/>
                </a:lnTo>
                <a:lnTo>
                  <a:pt x="1951354" y="1769999"/>
                </a:lnTo>
                <a:lnTo>
                  <a:pt x="1977517" y="1773174"/>
                </a:lnTo>
                <a:lnTo>
                  <a:pt x="2000757" y="1773174"/>
                </a:lnTo>
                <a:lnTo>
                  <a:pt x="2058924" y="1904745"/>
                </a:lnTo>
                <a:lnTo>
                  <a:pt x="2064766" y="1914016"/>
                </a:lnTo>
                <a:lnTo>
                  <a:pt x="2070480" y="1920113"/>
                </a:lnTo>
                <a:lnTo>
                  <a:pt x="2085085" y="1929256"/>
                </a:lnTo>
                <a:lnTo>
                  <a:pt x="2102484" y="1935479"/>
                </a:lnTo>
                <a:lnTo>
                  <a:pt x="2111121" y="1935479"/>
                </a:lnTo>
                <a:lnTo>
                  <a:pt x="2119883" y="1932304"/>
                </a:lnTo>
                <a:lnTo>
                  <a:pt x="2183892" y="1910968"/>
                </a:lnTo>
                <a:lnTo>
                  <a:pt x="2192528" y="1907793"/>
                </a:lnTo>
                <a:lnTo>
                  <a:pt x="2198497" y="1901825"/>
                </a:lnTo>
                <a:lnTo>
                  <a:pt x="2210054" y="1886457"/>
                </a:lnTo>
                <a:lnTo>
                  <a:pt x="2218690" y="1868042"/>
                </a:lnTo>
                <a:lnTo>
                  <a:pt x="2218690" y="1858899"/>
                </a:lnTo>
                <a:lnTo>
                  <a:pt x="2218690" y="1849754"/>
                </a:lnTo>
                <a:lnTo>
                  <a:pt x="2189733" y="1705864"/>
                </a:lnTo>
                <a:lnTo>
                  <a:pt x="2207132" y="1690496"/>
                </a:lnTo>
                <a:lnTo>
                  <a:pt x="2227453" y="1672081"/>
                </a:lnTo>
                <a:lnTo>
                  <a:pt x="2355469" y="1724152"/>
                </a:lnTo>
                <a:lnTo>
                  <a:pt x="2364104" y="1724152"/>
                </a:lnTo>
                <a:lnTo>
                  <a:pt x="2372868" y="1727327"/>
                </a:lnTo>
                <a:lnTo>
                  <a:pt x="2413507" y="1705864"/>
                </a:lnTo>
                <a:lnTo>
                  <a:pt x="2448432" y="1632457"/>
                </a:lnTo>
                <a:lnTo>
                  <a:pt x="2451354" y="1626234"/>
                </a:lnTo>
                <a:lnTo>
                  <a:pt x="2454275" y="1613915"/>
                </a:lnTo>
                <a:lnTo>
                  <a:pt x="2451354" y="1595627"/>
                </a:lnTo>
                <a:lnTo>
                  <a:pt x="2442718" y="1580260"/>
                </a:lnTo>
                <a:lnTo>
                  <a:pt x="2436876" y="1571116"/>
                </a:lnTo>
                <a:lnTo>
                  <a:pt x="2431033" y="1565020"/>
                </a:lnTo>
                <a:lnTo>
                  <a:pt x="2314702" y="1485391"/>
                </a:lnTo>
                <a:lnTo>
                  <a:pt x="2317623" y="1461007"/>
                </a:lnTo>
                <a:lnTo>
                  <a:pt x="2317623" y="1433321"/>
                </a:lnTo>
                <a:lnTo>
                  <a:pt x="2442718" y="1372107"/>
                </a:lnTo>
                <a:lnTo>
                  <a:pt x="2451354" y="1369059"/>
                </a:lnTo>
                <a:lnTo>
                  <a:pt x="2460117" y="1362837"/>
                </a:lnTo>
                <a:lnTo>
                  <a:pt x="2468753" y="1344549"/>
                </a:lnTo>
                <a:lnTo>
                  <a:pt x="2471674" y="1326133"/>
                </a:lnTo>
                <a:lnTo>
                  <a:pt x="2471674" y="1316989"/>
                </a:lnTo>
                <a:lnTo>
                  <a:pt x="2471674" y="1307845"/>
                </a:lnTo>
                <a:lnTo>
                  <a:pt x="2448432" y="1240408"/>
                </a:lnTo>
                <a:lnTo>
                  <a:pt x="2445511" y="1231264"/>
                </a:lnTo>
                <a:lnTo>
                  <a:pt x="2439670" y="1225169"/>
                </a:lnTo>
                <a:lnTo>
                  <a:pt x="2425192" y="1212977"/>
                </a:lnTo>
                <a:lnTo>
                  <a:pt x="2410714" y="1206753"/>
                </a:lnTo>
                <a:lnTo>
                  <a:pt x="2401951" y="1206753"/>
                </a:lnTo>
                <a:lnTo>
                  <a:pt x="2390267" y="1206753"/>
                </a:lnTo>
                <a:close/>
              </a:path>
              <a:path w="2472054" h="1935479" extrusionOk="0">
                <a:moveTo>
                  <a:pt x="2178050" y="1531365"/>
                </a:moveTo>
                <a:lnTo>
                  <a:pt x="2166493" y="1549653"/>
                </a:lnTo>
                <a:lnTo>
                  <a:pt x="2154808" y="1565020"/>
                </a:lnTo>
                <a:lnTo>
                  <a:pt x="2143125" y="1583435"/>
                </a:lnTo>
                <a:lnTo>
                  <a:pt x="2128647" y="1595627"/>
                </a:lnTo>
                <a:lnTo>
                  <a:pt x="2114169" y="1607946"/>
                </a:lnTo>
                <a:lnTo>
                  <a:pt x="2096643" y="1620139"/>
                </a:lnTo>
                <a:lnTo>
                  <a:pt x="2079244" y="1629282"/>
                </a:lnTo>
                <a:lnTo>
                  <a:pt x="2061718" y="1635378"/>
                </a:lnTo>
                <a:lnTo>
                  <a:pt x="2044319" y="1641602"/>
                </a:lnTo>
                <a:lnTo>
                  <a:pt x="2023999" y="1644650"/>
                </a:lnTo>
                <a:lnTo>
                  <a:pt x="2006473" y="1647570"/>
                </a:lnTo>
                <a:lnTo>
                  <a:pt x="1986152" y="1644650"/>
                </a:lnTo>
                <a:lnTo>
                  <a:pt x="1965832" y="1644650"/>
                </a:lnTo>
                <a:lnTo>
                  <a:pt x="1948306" y="1638427"/>
                </a:lnTo>
                <a:lnTo>
                  <a:pt x="1928114" y="1632457"/>
                </a:lnTo>
                <a:lnTo>
                  <a:pt x="1910588" y="1623059"/>
                </a:lnTo>
                <a:lnTo>
                  <a:pt x="1893189" y="1613915"/>
                </a:lnTo>
                <a:lnTo>
                  <a:pt x="1875663" y="1601724"/>
                </a:lnTo>
                <a:lnTo>
                  <a:pt x="1861184" y="1586356"/>
                </a:lnTo>
                <a:lnTo>
                  <a:pt x="1846706" y="1574164"/>
                </a:lnTo>
                <a:lnTo>
                  <a:pt x="1834896" y="1555877"/>
                </a:lnTo>
                <a:lnTo>
                  <a:pt x="1826259" y="1540509"/>
                </a:lnTo>
                <a:lnTo>
                  <a:pt x="1817497" y="1522221"/>
                </a:lnTo>
                <a:lnTo>
                  <a:pt x="1808860" y="1503806"/>
                </a:lnTo>
                <a:lnTo>
                  <a:pt x="1805940" y="1482343"/>
                </a:lnTo>
                <a:lnTo>
                  <a:pt x="1800098" y="1463928"/>
                </a:lnTo>
                <a:lnTo>
                  <a:pt x="1800098" y="1442592"/>
                </a:lnTo>
                <a:lnTo>
                  <a:pt x="1800098" y="1424051"/>
                </a:lnTo>
                <a:lnTo>
                  <a:pt x="1803019" y="1402714"/>
                </a:lnTo>
                <a:lnTo>
                  <a:pt x="1805940" y="1381252"/>
                </a:lnTo>
                <a:lnTo>
                  <a:pt x="1811781" y="1362837"/>
                </a:lnTo>
                <a:lnTo>
                  <a:pt x="1820545" y="1341501"/>
                </a:lnTo>
                <a:lnTo>
                  <a:pt x="1832102" y="1323213"/>
                </a:lnTo>
                <a:lnTo>
                  <a:pt x="1843785" y="1307845"/>
                </a:lnTo>
                <a:lnTo>
                  <a:pt x="1855343" y="1289430"/>
                </a:lnTo>
                <a:lnTo>
                  <a:pt x="1901952" y="1252601"/>
                </a:lnTo>
                <a:lnTo>
                  <a:pt x="1936750" y="1237487"/>
                </a:lnTo>
                <a:lnTo>
                  <a:pt x="1954149" y="1231264"/>
                </a:lnTo>
                <a:lnTo>
                  <a:pt x="1974469" y="1228216"/>
                </a:lnTo>
                <a:lnTo>
                  <a:pt x="1991995" y="1225169"/>
                </a:lnTo>
                <a:lnTo>
                  <a:pt x="2012315" y="1228216"/>
                </a:lnTo>
                <a:lnTo>
                  <a:pt x="2032761" y="1228216"/>
                </a:lnTo>
                <a:lnTo>
                  <a:pt x="2050160" y="1234312"/>
                </a:lnTo>
                <a:lnTo>
                  <a:pt x="2070480" y="1240408"/>
                </a:lnTo>
                <a:lnTo>
                  <a:pt x="2087879" y="1249679"/>
                </a:lnTo>
                <a:lnTo>
                  <a:pt x="2105279" y="1258824"/>
                </a:lnTo>
                <a:lnTo>
                  <a:pt x="2122931" y="1271142"/>
                </a:lnTo>
                <a:lnTo>
                  <a:pt x="2137282" y="1286382"/>
                </a:lnTo>
                <a:lnTo>
                  <a:pt x="2151888" y="1298702"/>
                </a:lnTo>
                <a:lnTo>
                  <a:pt x="2163572" y="1316989"/>
                </a:lnTo>
                <a:lnTo>
                  <a:pt x="2172334" y="1332356"/>
                </a:lnTo>
                <a:lnTo>
                  <a:pt x="2180971" y="1350644"/>
                </a:lnTo>
                <a:lnTo>
                  <a:pt x="2189733" y="1369059"/>
                </a:lnTo>
                <a:lnTo>
                  <a:pt x="2192528" y="1390395"/>
                </a:lnTo>
                <a:lnTo>
                  <a:pt x="2195449" y="1408938"/>
                </a:lnTo>
                <a:lnTo>
                  <a:pt x="2198497" y="1430274"/>
                </a:lnTo>
                <a:lnTo>
                  <a:pt x="2198497" y="1448689"/>
                </a:lnTo>
                <a:lnTo>
                  <a:pt x="2195449" y="1470152"/>
                </a:lnTo>
                <a:lnTo>
                  <a:pt x="2192528" y="1491488"/>
                </a:lnTo>
                <a:lnTo>
                  <a:pt x="2186685" y="1509902"/>
                </a:lnTo>
                <a:lnTo>
                  <a:pt x="2178050" y="1531365"/>
                </a:lnTo>
                <a:close/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673725" rIns="0" bIns="0" anchor="t" anchorCtr="0">
            <a:spAutoFit/>
          </a:bodyPr>
          <a:lstStyle/>
          <a:p>
            <a:pPr marL="21717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/>
              <a:t>Agenda</a:t>
            </a:r>
            <a:endParaRPr sz="8800"/>
          </a:p>
        </p:txBody>
      </p:sp>
      <p:sp>
        <p:nvSpPr>
          <p:cNvPr id="58" name="Google Shape;58;p2"/>
          <p:cNvSpPr txBox="1"/>
          <p:nvPr/>
        </p:nvSpPr>
        <p:spPr>
          <a:xfrm>
            <a:off x="1016000" y="3395598"/>
            <a:ext cx="5195570" cy="47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1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Trebuchet MS"/>
                <a:ea typeface="Trebuchet MS"/>
                <a:cs typeface="Trebuchet MS"/>
                <a:sym typeface="Trebuchet MS"/>
              </a:rPr>
              <a:t>GitHub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lvl="0" indent="0" algn="l" rtl="0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Repo structure | Prerequisites | Installation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1710"/>
              </a:spcBef>
              <a:spcAft>
                <a:spcPts val="0"/>
              </a:spcAft>
              <a:buNone/>
            </a:pP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lvl="0" indent="0" algn="l" rtl="0">
              <a:lnSpc>
                <a:spcPct val="11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Trebuchet MS"/>
                <a:ea typeface="Trebuchet MS"/>
                <a:cs typeface="Trebuchet MS"/>
                <a:sym typeface="Trebuchet MS"/>
              </a:rPr>
              <a:t>Code Snippets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lvl="0" indent="0" algn="l" rtl="0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Frontend | Backend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lnSpc>
                <a:spcPct val="100000"/>
              </a:lnSpc>
              <a:spcBef>
                <a:spcPts val="1685"/>
              </a:spcBef>
              <a:spcAft>
                <a:spcPts val="0"/>
              </a:spcAft>
              <a:buNone/>
            </a:pP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lvl="0" indent="0" algn="l" rtl="0">
              <a:lnSpc>
                <a:spcPct val="11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Trebuchet MS"/>
                <a:ea typeface="Trebuchet MS"/>
                <a:cs typeface="Trebuchet MS"/>
                <a:sym typeface="Trebuchet MS"/>
              </a:rPr>
              <a:t>Deployment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lvl="0" indent="0" algn="l" rtl="0">
              <a:lnSpc>
                <a:spcPct val="1152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Jenkins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>
            <a:spLocks noGrp="1"/>
          </p:cNvSpPr>
          <p:nvPr>
            <p:ph type="title"/>
          </p:nvPr>
        </p:nvSpPr>
        <p:spPr>
          <a:xfrm>
            <a:off x="-825909" y="444195"/>
            <a:ext cx="13703710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34911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Jenkins Dashboard</a:t>
            </a:r>
            <a:endParaRPr dirty="0"/>
          </a:p>
        </p:txBody>
      </p:sp>
      <p:grpSp>
        <p:nvGrpSpPr>
          <p:cNvPr id="206" name="Google Shape;206;p19"/>
          <p:cNvGrpSpPr/>
          <p:nvPr/>
        </p:nvGrpSpPr>
        <p:grpSpPr>
          <a:xfrm>
            <a:off x="929640" y="1691641"/>
            <a:ext cx="13014960" cy="8016239"/>
            <a:chOff x="936688" y="1604200"/>
            <a:chExt cx="16414750" cy="8524875"/>
          </a:xfrm>
        </p:grpSpPr>
        <p:pic>
          <p:nvPicPr>
            <p:cNvPr id="207" name="Google Shape;207;p19"/>
            <p:cNvPicPr preferRelativeResize="0"/>
            <p:nvPr/>
          </p:nvPicPr>
          <p:blipFill>
            <a:blip r:embed="rId3"/>
            <a:srcRect/>
            <a:stretch/>
          </p:blipFill>
          <p:spPr>
            <a:xfrm>
              <a:off x="1188369" y="1757125"/>
              <a:ext cx="15701240" cy="76639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19"/>
            <p:cNvSpPr/>
            <p:nvPr/>
          </p:nvSpPr>
          <p:spPr>
            <a:xfrm>
              <a:off x="936688" y="1604200"/>
              <a:ext cx="16414750" cy="8524875"/>
            </a:xfrm>
            <a:custGeom>
              <a:avLst/>
              <a:gdLst/>
              <a:ahLst/>
              <a:cxnLst/>
              <a:rect l="l" t="t" r="r" b="b"/>
              <a:pathLst>
                <a:path w="16414750" h="8524875" extrusionOk="0">
                  <a:moveTo>
                    <a:pt x="0" y="8524875"/>
                  </a:moveTo>
                  <a:lnTo>
                    <a:pt x="16414622" y="8524875"/>
                  </a:lnTo>
                  <a:lnTo>
                    <a:pt x="16414622" y="0"/>
                  </a:lnTo>
                  <a:lnTo>
                    <a:pt x="0" y="0"/>
                  </a:lnTo>
                  <a:lnTo>
                    <a:pt x="0" y="8524875"/>
                  </a:lnTo>
                  <a:close/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>
            <a:spLocks noGrp="1"/>
          </p:cNvSpPr>
          <p:nvPr>
            <p:ph type="title"/>
          </p:nvPr>
        </p:nvSpPr>
        <p:spPr>
          <a:xfrm>
            <a:off x="4724400" y="456387"/>
            <a:ext cx="3474720" cy="1123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Pipeline</a:t>
            </a:r>
            <a:endParaRPr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4690D78-D96A-7540-8DA2-2C9B320AC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390" y="1842199"/>
            <a:ext cx="12283440" cy="798841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3"/>
          <p:cNvSpPr txBox="1">
            <a:spLocks noGrp="1"/>
          </p:cNvSpPr>
          <p:nvPr>
            <p:ph type="title"/>
          </p:nvPr>
        </p:nvSpPr>
        <p:spPr>
          <a:xfrm>
            <a:off x="-1097280" y="444195"/>
            <a:ext cx="18574003" cy="84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11099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Build &amp; Test Environment</a:t>
            </a:r>
            <a:endParaRPr sz="5400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543EBFE-84F2-19C8-C705-8E41ED6A8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76" y="1288016"/>
            <a:ext cx="13380545" cy="8701906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>
            <a:spLocks noGrp="1"/>
          </p:cNvSpPr>
          <p:nvPr>
            <p:ph type="title"/>
          </p:nvPr>
        </p:nvSpPr>
        <p:spPr>
          <a:xfrm>
            <a:off x="-707923" y="444195"/>
            <a:ext cx="13435781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684395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Slack Notification</a:t>
            </a:r>
            <a:endParaRPr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06193D-E7C5-4DFA-C6E5-C3533DB00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7" y="1745772"/>
            <a:ext cx="12450458" cy="809703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2"/>
          <p:cNvSpPr txBox="1">
            <a:spLocks noGrp="1"/>
          </p:cNvSpPr>
          <p:nvPr>
            <p:ph type="title"/>
          </p:nvPr>
        </p:nvSpPr>
        <p:spPr>
          <a:xfrm>
            <a:off x="-1032386" y="444195"/>
            <a:ext cx="18509110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5892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Email Notification</a:t>
            </a:r>
            <a:endParaRPr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3D429D4-C23D-BC42-2E5F-308B1A2E1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622" y="1613205"/>
            <a:ext cx="1265430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 txBox="1">
            <a:spLocks noGrp="1"/>
          </p:cNvSpPr>
          <p:nvPr>
            <p:ph type="title"/>
          </p:nvPr>
        </p:nvSpPr>
        <p:spPr>
          <a:xfrm>
            <a:off x="-1280160" y="444195"/>
            <a:ext cx="18756883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453961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Blue Ocean Plugin</a:t>
            </a:r>
            <a:endParaRPr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B3478A-F12A-242D-6FC7-5E73BA2D4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798" y="1463040"/>
            <a:ext cx="13169846" cy="856488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5"/>
          <p:cNvSpPr txBox="1">
            <a:spLocks noGrp="1"/>
          </p:cNvSpPr>
          <p:nvPr>
            <p:ph type="title"/>
          </p:nvPr>
        </p:nvSpPr>
        <p:spPr>
          <a:xfrm>
            <a:off x="6216522" y="5365242"/>
            <a:ext cx="5854065" cy="1183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/>
              <a:t>THANK YOU !</a:t>
            </a:r>
            <a:endParaRPr sz="7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1694433" y="3996893"/>
            <a:ext cx="14899005" cy="2221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90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err="1">
                <a:latin typeface="Trebuchet MS" panose="020B0603020202020204" pitchFamily="34" charset="0"/>
                <a:ea typeface="Arial Black"/>
                <a:cs typeface="Arial Black"/>
                <a:sym typeface="Arial Black"/>
              </a:rPr>
              <a:t>Github</a:t>
            </a:r>
            <a:r>
              <a:rPr lang="en-US" sz="4800" b="1" dirty="0">
                <a:latin typeface="Trebuchet MS" panose="020B0603020202020204" pitchFamily="34" charset="0"/>
                <a:ea typeface="Arial Black"/>
                <a:cs typeface="Arial Black"/>
                <a:sym typeface="Arial Black"/>
              </a:rPr>
              <a:t> URL</a:t>
            </a:r>
            <a:r>
              <a:rPr lang="en-US" sz="4800" b="1" dirty="0"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4800" b="1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ctr" rtl="0">
              <a:lnSpc>
                <a:spcPct val="100000"/>
              </a:lnSpc>
              <a:spcBef>
                <a:spcPts val="5765"/>
              </a:spcBef>
              <a:spcAft>
                <a:spcPts val="0"/>
              </a:spcAft>
              <a:buNone/>
            </a:pPr>
            <a:r>
              <a:rPr lang="en-US" sz="4800" u="sng" dirty="0"/>
              <a:t>https://github.com/P-Asritha/FreelanceForge</a:t>
            </a:r>
            <a:endParaRPr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 txBox="1">
            <a:spLocks noGrp="1"/>
          </p:cNvSpPr>
          <p:nvPr>
            <p:ph type="title"/>
          </p:nvPr>
        </p:nvSpPr>
        <p:spPr>
          <a:xfrm>
            <a:off x="1016001" y="914400"/>
            <a:ext cx="4881879" cy="1357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3725" rIns="0" bIns="0" anchor="t" anchorCtr="0">
            <a:spAutoFit/>
          </a:bodyPr>
          <a:lstStyle/>
          <a:p>
            <a:pPr marL="21717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tx1"/>
                </a:solidFill>
              </a:rPr>
              <a:t>Repo Structure</a:t>
            </a: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74" name="Google Shape;74;p4"/>
          <p:cNvSpPr txBox="1">
            <a:spLocks noGrp="1"/>
          </p:cNvSpPr>
          <p:nvPr>
            <p:ph idx="1"/>
          </p:nvPr>
        </p:nvSpPr>
        <p:spPr>
          <a:xfrm>
            <a:off x="1645920" y="2768601"/>
            <a:ext cx="15087600" cy="477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33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Freelance Forge-Final-Presentation</a:t>
            </a:r>
            <a:endParaRPr dirty="0"/>
          </a:p>
          <a:p>
            <a:pPr marL="12700" marR="1172210" lvl="0" indent="0" algn="l" rtl="0">
              <a:lnSpc>
                <a:spcPct val="100400"/>
              </a:lnSpc>
              <a:spcBef>
                <a:spcPts val="880"/>
              </a:spcBef>
              <a:spcAft>
                <a:spcPts val="0"/>
              </a:spcAft>
              <a:buNone/>
            </a:pPr>
            <a:r>
              <a:rPr lang="en-US" sz="2400" dirty="0"/>
              <a:t>Contains all the approved deliverables</a:t>
            </a:r>
          </a:p>
          <a:p>
            <a:pPr marL="12700" marR="1172210" lvl="0" indent="0" algn="l" rtl="0">
              <a:lnSpc>
                <a:spcPct val="100400"/>
              </a:lnSpc>
              <a:spcBef>
                <a:spcPts val="880"/>
              </a:spcBef>
              <a:spcAft>
                <a:spcPts val="0"/>
              </a:spcAft>
              <a:buNone/>
            </a:pPr>
            <a:r>
              <a:rPr lang="en-US" sz="2400" dirty="0"/>
              <a:t> and final documents</a:t>
            </a: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14"/>
              </a:spcBef>
              <a:spcAft>
                <a:spcPts val="0"/>
              </a:spcAft>
              <a:buNone/>
            </a:pPr>
            <a:endParaRPr sz="2400" dirty="0"/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Freelance Forge - Frontend</a:t>
            </a:r>
            <a:endParaRPr dirty="0"/>
          </a:p>
          <a:p>
            <a:pPr marL="12700" lvl="0" indent="0" algn="l" rtl="0">
              <a:lnSpc>
                <a:spcPct val="100000"/>
              </a:lnSpc>
              <a:spcBef>
                <a:spcPts val="1065"/>
              </a:spcBef>
              <a:spcAft>
                <a:spcPts val="0"/>
              </a:spcAft>
              <a:buNone/>
            </a:pPr>
            <a:r>
              <a:rPr lang="en-US" sz="2400" dirty="0"/>
              <a:t>Frontend - client repo</a:t>
            </a: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endParaRPr sz="2400" dirty="0"/>
          </a:p>
          <a:p>
            <a:pPr marL="127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Freelance Forge-Backend</a:t>
            </a:r>
            <a:endParaRPr dirty="0"/>
          </a:p>
          <a:p>
            <a:pPr marL="12700" lvl="0" indent="0" algn="l" rtl="0">
              <a:lnSpc>
                <a:spcPct val="100000"/>
              </a:lnSpc>
              <a:spcBef>
                <a:spcPts val="1260"/>
              </a:spcBef>
              <a:spcAft>
                <a:spcPts val="0"/>
              </a:spcAft>
              <a:buNone/>
            </a:pPr>
            <a:r>
              <a:rPr lang="en-US" sz="2400" dirty="0"/>
              <a:t>Backend - </a:t>
            </a:r>
            <a:r>
              <a:rPr lang="en-US" sz="2400" dirty="0" err="1"/>
              <a:t>api</a:t>
            </a:r>
            <a:r>
              <a:rPr lang="en-US" sz="2400" dirty="0"/>
              <a:t> repo</a:t>
            </a:r>
            <a:endParaRPr sz="2400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257902-950B-5378-85D5-072D6508C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564" y="2271813"/>
            <a:ext cx="9701631" cy="63093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1622553" y="291795"/>
            <a:ext cx="16665447" cy="204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4904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Repo Structure (Client - Frontend)</a:t>
            </a:r>
            <a:endParaRPr dirty="0"/>
          </a:p>
        </p:txBody>
      </p:sp>
      <p:pic>
        <p:nvPicPr>
          <p:cNvPr id="81" name="Google Shape;81;p5"/>
          <p:cNvPicPr preferRelativeResize="0"/>
          <p:nvPr/>
        </p:nvPicPr>
        <p:blipFill>
          <a:blip r:embed="rId3"/>
          <a:srcRect/>
          <a:stretch/>
        </p:blipFill>
        <p:spPr>
          <a:xfrm>
            <a:off x="3718560" y="2651760"/>
            <a:ext cx="11475720" cy="6873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"/>
          <p:cNvSpPr txBox="1">
            <a:spLocks noGrp="1"/>
          </p:cNvSpPr>
          <p:nvPr>
            <p:ph type="title"/>
          </p:nvPr>
        </p:nvSpPr>
        <p:spPr>
          <a:xfrm>
            <a:off x="811276" y="444195"/>
            <a:ext cx="16665447" cy="1120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1856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Repo Structure (API - Backend)</a:t>
            </a:r>
            <a:endParaRPr dirty="0"/>
          </a:p>
        </p:txBody>
      </p:sp>
      <p:pic>
        <p:nvPicPr>
          <p:cNvPr id="88" name="Google Shape;88;p6"/>
          <p:cNvPicPr preferRelativeResize="0"/>
          <p:nvPr/>
        </p:nvPicPr>
        <p:blipFill>
          <a:blip r:embed="rId3"/>
          <a:srcRect/>
          <a:stretch/>
        </p:blipFill>
        <p:spPr>
          <a:xfrm>
            <a:off x="2997289" y="2667000"/>
            <a:ext cx="11892191" cy="6751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089025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Repo Structure (Final Deliverables)</a:t>
            </a:r>
            <a:endParaRPr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D8137D9-03F3-73C1-2F37-17F7B74C9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862" y="2036617"/>
            <a:ext cx="11296374" cy="69410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8642555" y="3085025"/>
            <a:ext cx="8602421" cy="13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>
                <a:solidFill>
                  <a:schemeClr val="tx1"/>
                </a:solidFill>
              </a:rPr>
              <a:t>Prerequisite</a:t>
            </a:r>
            <a:endParaRPr sz="8800" dirty="0">
              <a:solidFill>
                <a:schemeClr val="tx1"/>
              </a:solidFill>
            </a:endParaRPr>
          </a:p>
        </p:txBody>
      </p:sp>
      <p:sp>
        <p:nvSpPr>
          <p:cNvPr id="106" name="Google Shape;106;p8"/>
          <p:cNvSpPr txBox="1"/>
          <p:nvPr/>
        </p:nvSpPr>
        <p:spPr>
          <a:xfrm>
            <a:off x="9320982" y="4491180"/>
            <a:ext cx="5029200" cy="2942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1901189" lvl="0" indent="0" algn="l" rtl="0">
              <a:lnSpc>
                <a:spcPct val="135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Trebuchet MS"/>
                <a:ea typeface="Trebuchet MS"/>
                <a:cs typeface="Trebuchet MS"/>
                <a:sym typeface="Trebuchet MS"/>
              </a:rPr>
              <a:t>MongoDB </a:t>
            </a:r>
          </a:p>
          <a:p>
            <a:pPr marL="12700" marR="1901189" lvl="0" indent="0" algn="l" rtl="0">
              <a:lnSpc>
                <a:spcPct val="135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Trebuchet MS"/>
                <a:ea typeface="Trebuchet MS"/>
                <a:cs typeface="Trebuchet MS"/>
                <a:sym typeface="Trebuchet MS"/>
              </a:rPr>
              <a:t>Express JS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2700" marR="5080" lvl="0" indent="0" algn="l" rtl="0">
              <a:lnSpc>
                <a:spcPct val="1357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2800" dirty="0">
                <a:latin typeface="Trebuchet MS"/>
                <a:ea typeface="Trebuchet MS"/>
                <a:cs typeface="Trebuchet MS"/>
                <a:sym typeface="Trebuchet MS"/>
              </a:rPr>
              <a:t>Node.js</a:t>
            </a:r>
          </a:p>
          <a:p>
            <a:pPr marL="12700" marR="5080" lvl="0" indent="0" algn="l" rtl="0">
              <a:lnSpc>
                <a:spcPct val="1357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2800" dirty="0">
                <a:latin typeface="Trebuchet MS"/>
                <a:ea typeface="Trebuchet MS"/>
                <a:cs typeface="Trebuchet MS"/>
                <a:sym typeface="Trebuchet MS"/>
              </a:rPr>
              <a:t>React JS</a:t>
            </a:r>
          </a:p>
          <a:p>
            <a:pPr marL="12700" marR="5080" lvl="0" indent="0" algn="l" rtl="0">
              <a:lnSpc>
                <a:spcPct val="1357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2800" dirty="0">
                <a:latin typeface="Trebuchet MS"/>
                <a:ea typeface="Trebuchet MS"/>
                <a:cs typeface="Trebuchet MS"/>
                <a:sym typeface="Trebuchet MS"/>
              </a:rPr>
              <a:t>IDEs for Frontend and Backend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685650" rIns="0" bIns="0" anchor="t" anchorCtr="0">
            <a:spAutoFit/>
          </a:bodyPr>
          <a:lstStyle/>
          <a:p>
            <a:pPr marL="21717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/>
              <a:t>Installation guide</a:t>
            </a:r>
            <a:endParaRPr sz="8800" dirty="0"/>
          </a:p>
        </p:txBody>
      </p:sp>
      <p:sp>
        <p:nvSpPr>
          <p:cNvPr id="112" name="Google Shape;112;p9"/>
          <p:cNvSpPr txBox="1"/>
          <p:nvPr/>
        </p:nvSpPr>
        <p:spPr>
          <a:xfrm>
            <a:off x="844092" y="7453738"/>
            <a:ext cx="4201795" cy="1525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4475" rIns="0" bIns="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Trebuchet MS"/>
                <a:ea typeface="Trebuchet MS"/>
                <a:cs typeface="Trebuchet MS"/>
                <a:sym typeface="Trebuchet MS"/>
              </a:rPr>
              <a:t>Clone the Repo</a:t>
            </a:r>
            <a:endParaRPr sz="4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1905" lvl="0" indent="0" algn="ctr" rtl="0">
              <a:lnSpc>
                <a:spcPct val="100000"/>
              </a:lnSpc>
              <a:spcBef>
                <a:spcPts val="1075"/>
              </a:spcBef>
              <a:spcAft>
                <a:spcPts val="0"/>
              </a:spcAft>
              <a:buNone/>
            </a:pPr>
            <a:r>
              <a:rPr lang="en-US" sz="2100" dirty="0">
                <a:latin typeface="Trebuchet MS"/>
                <a:ea typeface="Trebuchet MS"/>
                <a:cs typeface="Trebuchet MS"/>
                <a:sym typeface="Trebuchet MS"/>
              </a:rPr>
              <a:t>git clone &lt;</a:t>
            </a:r>
            <a:r>
              <a:rPr lang="en-US" sz="2100" dirty="0" err="1">
                <a:latin typeface="Trebuchet MS"/>
                <a:ea typeface="Trebuchet MS"/>
                <a:cs typeface="Trebuchet MS"/>
                <a:sym typeface="Trebuchet MS"/>
              </a:rPr>
              <a:t>url</a:t>
            </a:r>
            <a:r>
              <a:rPr lang="en-US" sz="2100" dirty="0">
                <a:latin typeface="Trebuchet MS"/>
                <a:ea typeface="Trebuchet MS"/>
                <a:cs typeface="Trebuchet MS"/>
                <a:sym typeface="Trebuchet MS"/>
              </a:rPr>
              <a:t>&gt;</a:t>
            </a:r>
            <a:endParaRPr sz="21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9"/>
          <p:cNvSpPr txBox="1"/>
          <p:nvPr/>
        </p:nvSpPr>
        <p:spPr>
          <a:xfrm>
            <a:off x="4898516" y="3530346"/>
            <a:ext cx="4451350" cy="2325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83185" lvl="0" indent="0" algn="l" rtl="0">
              <a:lnSpc>
                <a:spcPct val="1172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Trebuchet MS"/>
                <a:ea typeface="Trebuchet MS"/>
                <a:cs typeface="Trebuchet MS"/>
                <a:sym typeface="Trebuchet MS"/>
              </a:rPr>
              <a:t>Backend folder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373380" lvl="0" indent="-360680" algn="l" rtl="0">
              <a:lnSpc>
                <a:spcPct val="113809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import pom.xml as maven project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37338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and build the project.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373380" marR="149860" lvl="0" indent="-36131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change the credentials of the database server on according to the local machine.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4" name="Google Shape;114;p9"/>
          <p:cNvSpPr txBox="1"/>
          <p:nvPr/>
        </p:nvSpPr>
        <p:spPr>
          <a:xfrm>
            <a:off x="12845288" y="3585609"/>
            <a:ext cx="4995545" cy="2444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125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Trebuchet MS"/>
                <a:ea typeface="Trebuchet MS"/>
                <a:cs typeface="Trebuchet MS"/>
                <a:sym typeface="Trebuchet MS"/>
              </a:rPr>
              <a:t>Application Home</a:t>
            </a:r>
            <a:endParaRPr sz="4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2150" marR="470534" lvl="0" indent="-361315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 dirty="0">
                <a:latin typeface="Trebuchet MS"/>
                <a:ea typeface="Trebuchet MS"/>
                <a:cs typeface="Trebuchet MS"/>
                <a:sym typeface="Trebuchet MS"/>
              </a:rPr>
              <a:t>at localhost:5173, you will land on the homepage of Freelance Forge.</a:t>
            </a:r>
            <a:endParaRPr sz="21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1515" lvl="0" indent="-3606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 dirty="0">
                <a:latin typeface="Trebuchet MS"/>
                <a:ea typeface="Trebuchet MS"/>
                <a:cs typeface="Trebuchet MS"/>
                <a:sym typeface="Trebuchet MS"/>
              </a:rPr>
              <a:t>Navigate through the application</a:t>
            </a:r>
            <a:endParaRPr sz="21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6921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latin typeface="Trebuchet MS"/>
                <a:ea typeface="Trebuchet MS"/>
                <a:cs typeface="Trebuchet MS"/>
                <a:sym typeface="Trebuchet MS"/>
              </a:rPr>
              <a:t>and its features.</a:t>
            </a:r>
            <a:endParaRPr sz="21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9"/>
          <p:cNvSpPr txBox="1"/>
          <p:nvPr/>
        </p:nvSpPr>
        <p:spPr>
          <a:xfrm>
            <a:off x="9030969" y="7765795"/>
            <a:ext cx="4331970" cy="1370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50800" lvl="0" indent="0" algn="l" rtl="0">
              <a:lnSpc>
                <a:spcPct val="1178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Trebuchet MS"/>
                <a:ea typeface="Trebuchet MS"/>
                <a:cs typeface="Trebuchet MS"/>
                <a:sym typeface="Trebuchet MS"/>
              </a:rPr>
              <a:t>Frontend folder</a:t>
            </a:r>
            <a:endParaRPr sz="4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373380" lvl="0" indent="-3606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run the command [ npm install ]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  <a:p>
            <a:pPr marL="373380" lvl="0" indent="-3606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-US" sz="2100">
                <a:latin typeface="Trebuchet MS"/>
                <a:ea typeface="Trebuchet MS"/>
                <a:cs typeface="Trebuchet MS"/>
                <a:sym typeface="Trebuchet MS"/>
              </a:rPr>
              <a:t>and then [ npm start ]</a:t>
            </a:r>
            <a:endParaRPr sz="21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16" name="Google Shape;116;p9"/>
          <p:cNvGrpSpPr/>
          <p:nvPr/>
        </p:nvGrpSpPr>
        <p:grpSpPr>
          <a:xfrm>
            <a:off x="2558795" y="2723388"/>
            <a:ext cx="13114020" cy="4895087"/>
            <a:chOff x="2558795" y="2723388"/>
            <a:chExt cx="13114020" cy="4895087"/>
          </a:xfrm>
        </p:grpSpPr>
        <p:pic>
          <p:nvPicPr>
            <p:cNvPr id="117" name="Google Shape;117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558795" y="6906767"/>
              <a:ext cx="774192" cy="7117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5011400" y="2723388"/>
              <a:ext cx="661415" cy="7056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9" name="Google Shape;119;p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821424" y="2723388"/>
              <a:ext cx="513587" cy="7056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9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997183" y="6944867"/>
              <a:ext cx="425196" cy="63550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156</TotalTime>
  <Words>264</Words>
  <Application>Microsoft Macintosh PowerPoint</Application>
  <PresentationFormat>Custom</PresentationFormat>
  <Paragraphs>69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Times New Roman</vt:lpstr>
      <vt:lpstr>Trebuchet MS</vt:lpstr>
      <vt:lpstr>Wingdings 3</vt:lpstr>
      <vt:lpstr>Arial Black</vt:lpstr>
      <vt:lpstr>Arial</vt:lpstr>
      <vt:lpstr>Facet</vt:lpstr>
      <vt:lpstr>Freelance Forge</vt:lpstr>
      <vt:lpstr>Agenda</vt:lpstr>
      <vt:lpstr>Github URL: https://github.com/P-Asritha/FreelanceForge</vt:lpstr>
      <vt:lpstr>Repo Structure</vt:lpstr>
      <vt:lpstr>Repo Structure (Client - Frontend)</vt:lpstr>
      <vt:lpstr>Repo Structure (API - Backend)</vt:lpstr>
      <vt:lpstr>Repo Structure (Final Deliverables)</vt:lpstr>
      <vt:lpstr>Prerequisite</vt:lpstr>
      <vt:lpstr>Installation guide</vt:lpstr>
      <vt:lpstr>Code Snippets</vt:lpstr>
      <vt:lpstr>Registering(Frontend)</vt:lpstr>
      <vt:lpstr>Registering(Backend)</vt:lpstr>
      <vt:lpstr>Adding Gig(Frontend)</vt:lpstr>
      <vt:lpstr>Adding Gig(Backend)</vt:lpstr>
      <vt:lpstr>Ordering Gig(Frontend)</vt:lpstr>
      <vt:lpstr>Ordering Gig(Backend)</vt:lpstr>
      <vt:lpstr>   Messaging(Frontend)</vt:lpstr>
      <vt:lpstr> Messaging(Backend)</vt:lpstr>
      <vt:lpstr>Deployment</vt:lpstr>
      <vt:lpstr>Jenkins Dashboard</vt:lpstr>
      <vt:lpstr>Pipeline</vt:lpstr>
      <vt:lpstr>Build &amp; Test Environment</vt:lpstr>
      <vt:lpstr>Slack Notification</vt:lpstr>
      <vt:lpstr>Email Notification</vt:lpstr>
      <vt:lpstr>Blue Ocean Plugin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Pallapotu, Mr. Asritha</cp:lastModifiedBy>
  <cp:revision>7</cp:revision>
  <dcterms:created xsi:type="dcterms:W3CDTF">2024-12-15T02:46:43Z</dcterms:created>
  <dcterms:modified xsi:type="dcterms:W3CDTF">2025-05-04T20:12:17Z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2024-12-15T00:00:00Z</vt:filetime>
  </property>
  <property fmtid="{D5CDD505-2E9C-101B-9397-08002B2CF9AE}" pid="3" name="Producer">
    <vt:lpwstr>3-Heights(TM) PDF Security Shell 4.8.25.2 (http://www.pdf-tools.com)</vt:lpwstr>
  </property>
</Properties>
</file>